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8" r:id="rId1"/>
    <p:sldMasterId id="2147484028" r:id="rId2"/>
    <p:sldMasterId id="2147483997" r:id="rId3"/>
  </p:sldMasterIdLst>
  <p:notesMasterIdLst>
    <p:notesMasterId r:id="rId13"/>
  </p:notesMasterIdLst>
  <p:handoutMasterIdLst>
    <p:handoutMasterId r:id="rId14"/>
  </p:handoutMasterIdLst>
  <p:sldIdLst>
    <p:sldId id="569" r:id="rId4"/>
    <p:sldId id="587" r:id="rId5"/>
    <p:sldId id="590" r:id="rId6"/>
    <p:sldId id="591" r:id="rId7"/>
    <p:sldId id="594" r:id="rId8"/>
    <p:sldId id="592" r:id="rId9"/>
    <p:sldId id="593" r:id="rId10"/>
    <p:sldId id="595" r:id="rId11"/>
    <p:sldId id="586" r:id="rId12"/>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3156" userDrawn="1">
          <p15:clr>
            <a:srgbClr val="A4A3A4"/>
          </p15:clr>
        </p15:guide>
        <p15:guide id="2" pos="4704" userDrawn="1">
          <p15:clr>
            <a:srgbClr val="A4A3A4"/>
          </p15:clr>
        </p15:guide>
        <p15:guide id="5" orient="horz" pos="3084" userDrawn="1">
          <p15:clr>
            <a:srgbClr val="A4A3A4"/>
          </p15:clr>
        </p15:guide>
        <p15:guide id="6" pos="3192" userDrawn="1">
          <p15:clr>
            <a:srgbClr val="A4A3A4"/>
          </p15:clr>
        </p15:guide>
        <p15:guide id="7" pos="1272" userDrawn="1">
          <p15:clr>
            <a:srgbClr val="A4A3A4"/>
          </p15:clr>
        </p15:guide>
        <p15:guide id="8" pos="3912" userDrawn="1">
          <p15:clr>
            <a:srgbClr val="A4A3A4"/>
          </p15:clr>
        </p15:guide>
        <p15:guide id="9" orient="horz" pos="468" userDrawn="1">
          <p15:clr>
            <a:srgbClr val="A4A3A4"/>
          </p15:clr>
        </p15:guide>
        <p15:guide id="10" orient="horz" pos="2430" userDrawn="1">
          <p15:clr>
            <a:srgbClr val="A4A3A4"/>
          </p15:clr>
        </p15:guide>
        <p15:guide id="11" pos="4848" userDrawn="1">
          <p15:clr>
            <a:srgbClr val="A4A3A4"/>
          </p15:clr>
        </p15:guide>
        <p15:guide id="12" pos="41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1E1F"/>
    <a:srgbClr val="54B948"/>
    <a:srgbClr val="54B900"/>
    <a:srgbClr val="ED9A22"/>
    <a:srgbClr val="009A75"/>
    <a:srgbClr val="009ABF"/>
    <a:srgbClr val="0083A2"/>
    <a:srgbClr val="00B489"/>
    <a:srgbClr val="00A6B8"/>
    <a:srgbClr val="F0B51C"/>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76497" autoAdjust="0"/>
  </p:normalViewPr>
  <p:slideViewPr>
    <p:cSldViewPr snapToGrid="0" showGuides="1">
      <p:cViewPr varScale="1">
        <p:scale>
          <a:sx n="109" d="100"/>
          <a:sy n="109" d="100"/>
        </p:scale>
        <p:origin x="734" y="82"/>
      </p:cViewPr>
      <p:guideLst>
        <p:guide orient="horz" pos="3156"/>
        <p:guide pos="4704"/>
        <p:guide orient="horz" pos="3084"/>
        <p:guide pos="3192"/>
        <p:guide pos="1272"/>
        <p:guide pos="3912"/>
        <p:guide orient="horz" pos="468"/>
        <p:guide orient="horz" pos="2430"/>
        <p:guide pos="4848"/>
        <p:guide pos="4128"/>
      </p:guideLst>
    </p:cSldViewPr>
  </p:slideViewPr>
  <p:outlineViewPr>
    <p:cViewPr>
      <p:scale>
        <a:sx n="33" d="100"/>
        <a:sy n="33" d="100"/>
      </p:scale>
      <p:origin x="0" y="978"/>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dirty="0">
              <a:latin typeface="Century Gothic" panose="020B0502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3F77A209-F844-4A46-BDFE-E062D927200E}" type="datetimeFigureOut">
              <a:rPr lang="en-US">
                <a:latin typeface="Century Gothic" panose="020B0502020202020204" pitchFamily="34" charset="0"/>
              </a:rPr>
              <a:pPr>
                <a:defRPr/>
              </a:pPr>
              <a:t>7/29/2020</a:t>
            </a:fld>
            <a:endParaRPr lang="en-US" dirty="0">
              <a:latin typeface="Century Gothic" panose="020B0502020202020204" pitchFamily="34"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dirty="0">
              <a:latin typeface="Century Gothic" panose="020B0502020202020204" pitchFamily="34"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BB7BE09D-EF82-3842-A70F-9AC7495351A6}" type="slidenum">
              <a:rPr lang="en-US">
                <a:latin typeface="Century Gothic" panose="020B0502020202020204" pitchFamily="34" charset="0"/>
              </a:rPr>
              <a:pPr>
                <a:defRPr/>
              </a:pPr>
              <a:t>‹#›</a:t>
            </a:fld>
            <a:endParaRPr lang="en-US" dirty="0">
              <a:latin typeface="Century Gothic" panose="020B0502020202020204" pitchFamily="34" charset="0"/>
            </a:endParaRPr>
          </a:p>
        </p:txBody>
      </p:sp>
    </p:spTree>
    <p:extLst>
      <p:ext uri="{BB962C8B-B14F-4D97-AF65-F5344CB8AC3E}">
        <p14:creationId xmlns:p14="http://schemas.microsoft.com/office/powerpoint/2010/main" val="109538724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Century Gothic" panose="020B0502020202020204" pitchFamily="34" charset="0"/>
                <a:ea typeface="+mn-ea"/>
                <a:cs typeface="+mn-cs"/>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Century Gothic" panose="020B0502020202020204" pitchFamily="34" charset="0"/>
                <a:ea typeface="+mn-ea"/>
                <a:cs typeface="+mn-cs"/>
              </a:defRPr>
            </a:lvl1pPr>
          </a:lstStyle>
          <a:p>
            <a:pPr>
              <a:defRPr/>
            </a:pPr>
            <a:fld id="{B7D3AEAF-02D2-BD45-AA0E-B0DD3CEBED13}" type="datetimeFigureOut">
              <a:rPr lang="en-US" smtClean="0"/>
              <a:pPr>
                <a:defRPr/>
              </a:pPr>
              <a:t>7/29/2020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endParaRPr lang="en-US" noProof="0"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Century Gothic" panose="020B0502020202020204" pitchFamily="34" charset="0"/>
                <a:ea typeface="+mn-ea"/>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Century Gothic" panose="020B0502020202020204" pitchFamily="34" charset="0"/>
                <a:ea typeface="+mn-ea"/>
                <a:cs typeface="+mn-cs"/>
              </a:defRPr>
            </a:lvl1pPr>
          </a:lstStyle>
          <a:p>
            <a:pPr>
              <a:defRPr/>
            </a:pPr>
            <a:fld id="{54DF2175-7DAB-6E40-A633-1A053EC371F7}" type="slidenum">
              <a:rPr lang="en-US" smtClean="0"/>
              <a:pPr>
                <a:defRPr/>
              </a:pPr>
              <a:t>‹#›</a:t>
            </a:fld>
            <a:endParaRPr lang="en-US" dirty="0"/>
          </a:p>
        </p:txBody>
      </p:sp>
    </p:spTree>
    <p:extLst>
      <p:ext uri="{BB962C8B-B14F-4D97-AF65-F5344CB8AC3E}">
        <p14:creationId xmlns:p14="http://schemas.microsoft.com/office/powerpoint/2010/main" val="1122993455"/>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Century Gothic" panose="020B0502020202020204" pitchFamily="34" charset="0"/>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Century Gothic" panose="020B0502020202020204" pitchFamily="34" charset="0"/>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Century Gothic" panose="020B0502020202020204" pitchFamily="34" charset="0"/>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Century Gothic" panose="020B0502020202020204" pitchFamily="34" charset="0"/>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Century Gothic" panose="020B0502020202020204" pitchFamily="34"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_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5" name="Text Placeholder 2"/>
          <p:cNvSpPr>
            <a:spLocks noGrp="1"/>
          </p:cNvSpPr>
          <p:nvPr>
            <p:ph type="body" sz="quarter" idx="11"/>
          </p:nvPr>
        </p:nvSpPr>
        <p:spPr>
          <a:xfrm>
            <a:off x="634643" y="3979859"/>
            <a:ext cx="5195238" cy="711713"/>
          </a:xfrm>
          <a:prstGeom prst="rect">
            <a:avLst/>
          </a:prstGeom>
        </p:spPr>
        <p:txBody>
          <a:bodyPr/>
          <a:lstStyle>
            <a:lvl1pPr marL="0" indent="0">
              <a:lnSpc>
                <a:spcPts val="2000"/>
              </a:lnSpc>
              <a:buNone/>
              <a:defRPr sz="1800" spc="-30" baseline="0">
                <a:solidFill>
                  <a:schemeClr val="bg1"/>
                </a:solidFill>
              </a:defRPr>
            </a:lvl1pPr>
          </a:lstStyle>
          <a:p>
            <a:pPr lvl="0"/>
            <a:r>
              <a:rPr lang="en-US"/>
              <a:t>Edit Master text styles</a:t>
            </a:r>
          </a:p>
        </p:txBody>
      </p:sp>
      <p:sp>
        <p:nvSpPr>
          <p:cNvPr id="7" name="Footer Placeholder 7"/>
          <p:cNvSpPr>
            <a:spLocks noGrp="1"/>
          </p:cNvSpPr>
          <p:nvPr>
            <p:ph type="ftr" sz="quarter" idx="3"/>
          </p:nvPr>
        </p:nvSpPr>
        <p:spPr>
          <a:xfrm>
            <a:off x="634643" y="4948575"/>
            <a:ext cx="4095914" cy="194925"/>
          </a:xfrm>
          <a:prstGeom prst="rect">
            <a:avLst/>
          </a:prstGeom>
        </p:spPr>
        <p:txBody>
          <a:bodyPr vert="horz" lIns="0" tIns="45720" rIns="91440" bIns="45720" rtlCol="0" anchor="ctr"/>
          <a:lstStyle>
            <a:lvl1pPr algn="l">
              <a:defRPr sz="600">
                <a:solidFill>
                  <a:schemeClr val="bg1">
                    <a:lumMod val="85000"/>
                  </a:schemeClr>
                </a:solidFill>
              </a:defRPr>
            </a:lvl1p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chemeClr val="bg1">
                    <a:lumMod val="85000"/>
                  </a:schemeClr>
                </a:solidFill>
                <a:effectLst/>
                <a:uLnTx/>
                <a:uFillTx/>
              </a:rPr>
              <a:t>NCR Confidential - Internal Use Only</a:t>
            </a:r>
            <a:endParaRPr kumimoji="0" lang="en-US" sz="600" b="0" i="0" u="none" strike="noStrike" kern="0" cap="none" spc="0" normalizeH="0" baseline="0" noProof="0" dirty="0">
              <a:ln>
                <a:noFill/>
              </a:ln>
              <a:solidFill>
                <a:schemeClr val="bg1">
                  <a:lumMod val="85000"/>
                </a:schemeClr>
              </a:solidFill>
              <a:effectLst/>
              <a:uLnTx/>
              <a:uFillTx/>
            </a:endParaRPr>
          </a:p>
        </p:txBody>
      </p:sp>
      <p:cxnSp>
        <p:nvCxnSpPr>
          <p:cNvPr id="9" name="Straight Connector 8"/>
          <p:cNvCxnSpPr/>
          <p:nvPr userDrawn="1"/>
        </p:nvCxnSpPr>
        <p:spPr>
          <a:xfrm>
            <a:off x="634643" y="3607027"/>
            <a:ext cx="771554" cy="0"/>
          </a:xfrm>
          <a:prstGeom prst="line">
            <a:avLst/>
          </a:prstGeom>
          <a:ln w="76200">
            <a:solidFill>
              <a:srgbClr val="54B948"/>
            </a:solidFill>
          </a:ln>
        </p:spPr>
        <p:style>
          <a:lnRef idx="1">
            <a:schemeClr val="accent1"/>
          </a:lnRef>
          <a:fillRef idx="0">
            <a:schemeClr val="accent1"/>
          </a:fillRef>
          <a:effectRef idx="0">
            <a:schemeClr val="accent1"/>
          </a:effectRef>
          <a:fontRef idx="minor">
            <a:schemeClr val="tx1"/>
          </a:fontRef>
        </p:style>
      </p:cxnSp>
      <p:sp>
        <p:nvSpPr>
          <p:cNvPr id="12" name="Text Placeholder 2"/>
          <p:cNvSpPr>
            <a:spLocks noGrp="1"/>
          </p:cNvSpPr>
          <p:nvPr>
            <p:ph type="body" sz="quarter" idx="10" hasCustomPrompt="1"/>
          </p:nvPr>
        </p:nvSpPr>
        <p:spPr>
          <a:xfrm>
            <a:off x="634643" y="1633729"/>
            <a:ext cx="5785207" cy="1626322"/>
          </a:xfrm>
          <a:prstGeom prst="rect">
            <a:avLst/>
          </a:prstGeom>
        </p:spPr>
        <p:txBody>
          <a:bodyPr anchor="b" anchorCtr="0">
            <a:normAutofit/>
          </a:bodyPr>
          <a:lstStyle>
            <a:lvl1pPr marL="0" indent="0">
              <a:lnSpc>
                <a:spcPct val="100000"/>
              </a:lnSpc>
              <a:buNone/>
              <a:defRPr sz="4800" cap="none" spc="40" baseline="0">
                <a:solidFill>
                  <a:schemeClr val="bg1"/>
                </a:solidFill>
                <a:latin typeface="+mj-lt"/>
                <a:cs typeface="Open Sans" panose="020B0604020202020204" charset="0"/>
              </a:defRPr>
            </a:lvl1pPr>
          </a:lstStyle>
          <a:p>
            <a:pPr lvl="0"/>
            <a:r>
              <a:rPr lang="en-US" dirty="0"/>
              <a:t>NCR MASTER TEMPLATE</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229892" y="4227011"/>
            <a:ext cx="731045" cy="731045"/>
          </a:xfrm>
          <a:prstGeom prst="rect">
            <a:avLst/>
          </a:prstGeom>
        </p:spPr>
      </p:pic>
    </p:spTree>
    <p:extLst>
      <p:ext uri="{BB962C8B-B14F-4D97-AF65-F5344CB8AC3E}">
        <p14:creationId xmlns:p14="http://schemas.microsoft.com/office/powerpoint/2010/main" val="2842643988"/>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lin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86CB4B4D-7CA3-9044-876B-883B54F8677D}" type="slidenum">
              <a:rPr lang="en-US" smtClean="0"/>
              <a:pPr/>
              <a:t>‹#›</a:t>
            </a:fld>
            <a:endParaRPr lang="en-US" dirty="0"/>
          </a:p>
        </p:txBody>
      </p:sp>
      <p:sp>
        <p:nvSpPr>
          <p:cNvPr id="4" name="Footer Placeholder 3"/>
          <p:cNvSpPr>
            <a:spLocks noGrp="1"/>
          </p:cNvSpPr>
          <p:nvPr>
            <p:ph type="ftr" sz="quarter" idx="11"/>
          </p:nvPr>
        </p:nvSpPr>
        <p:spPr/>
        <p:txBody>
          <a:bodyPr/>
          <a:lstStyle/>
          <a:p>
            <a:r>
              <a:rPr lang="en-US"/>
              <a:t>NCR Confidential - Internal Use Only</a:t>
            </a:r>
            <a:endParaRPr lang="en-US" dirty="0"/>
          </a:p>
        </p:txBody>
      </p:sp>
    </p:spTree>
    <p:extLst>
      <p:ext uri="{BB962C8B-B14F-4D97-AF65-F5344CB8AC3E}">
        <p14:creationId xmlns:p14="http://schemas.microsoft.com/office/powerpoint/2010/main" val="1313320882"/>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x2 txt box">
    <p:spTree>
      <p:nvGrpSpPr>
        <p:cNvPr id="1" name=""/>
        <p:cNvGrpSpPr/>
        <p:nvPr/>
      </p:nvGrpSpPr>
      <p:grpSpPr>
        <a:xfrm>
          <a:off x="0" y="0"/>
          <a:ext cx="0" cy="0"/>
          <a:chOff x="0" y="0"/>
          <a:chExt cx="0" cy="0"/>
        </a:xfrm>
      </p:grpSpPr>
      <p:sp>
        <p:nvSpPr>
          <p:cNvPr id="33" name="Text Placeholder 21"/>
          <p:cNvSpPr>
            <a:spLocks noGrp="1"/>
          </p:cNvSpPr>
          <p:nvPr>
            <p:ph type="body" sz="quarter" idx="16"/>
          </p:nvPr>
        </p:nvSpPr>
        <p:spPr>
          <a:xfrm>
            <a:off x="4818684" y="1152525"/>
            <a:ext cx="3896691" cy="498475"/>
          </a:xfrm>
          <a:prstGeom prst="rect">
            <a:avLst/>
          </a:prstGeom>
          <a:noFill/>
          <a:ln>
            <a:solidFill>
              <a:srgbClr val="54B900"/>
            </a:solidFill>
          </a:ln>
        </p:spPr>
        <p:txBody>
          <a:bodyPr lIns="108000" tIns="0" anchor="ctr">
            <a:noAutofit/>
          </a:bodyPr>
          <a:lstStyle>
            <a:lvl1pPr marL="0" indent="0">
              <a:lnSpc>
                <a:spcPts val="1780"/>
              </a:lnSpc>
              <a:spcBef>
                <a:spcPts val="0"/>
              </a:spcBef>
              <a:buNone/>
              <a:defRPr sz="1600" b="1">
                <a:solidFill>
                  <a:schemeClr val="tx1">
                    <a:lumMod val="75000"/>
                    <a:lumOff val="25000"/>
                  </a:schemeClr>
                </a:solidFill>
              </a:defRPr>
            </a:lvl1pPr>
            <a:lvl2pPr marL="457200" indent="0">
              <a:buNone/>
              <a:defRPr/>
            </a:lvl2pPr>
          </a:lstStyle>
          <a:p>
            <a:pPr lvl="0"/>
            <a:r>
              <a:rPr lang="en-US" dirty="0"/>
              <a:t>Click to edit Master text styles</a:t>
            </a:r>
          </a:p>
        </p:txBody>
      </p:sp>
      <p:sp>
        <p:nvSpPr>
          <p:cNvPr id="37" name="Text Placeholder 21"/>
          <p:cNvSpPr>
            <a:spLocks noGrp="1"/>
          </p:cNvSpPr>
          <p:nvPr>
            <p:ph type="body" sz="quarter" idx="19"/>
          </p:nvPr>
        </p:nvSpPr>
        <p:spPr>
          <a:xfrm>
            <a:off x="633411" y="1152525"/>
            <a:ext cx="3896691" cy="498475"/>
          </a:xfrm>
          <a:prstGeom prst="rect">
            <a:avLst/>
          </a:prstGeom>
          <a:noFill/>
          <a:ln>
            <a:solidFill>
              <a:srgbClr val="54B900"/>
            </a:solidFill>
          </a:ln>
        </p:spPr>
        <p:txBody>
          <a:bodyPr lIns="108000" tIns="0" anchor="ctr">
            <a:noAutofit/>
          </a:bodyPr>
          <a:lstStyle>
            <a:lvl1pPr marL="0" indent="0">
              <a:lnSpc>
                <a:spcPts val="1780"/>
              </a:lnSpc>
              <a:spcBef>
                <a:spcPts val="0"/>
              </a:spcBef>
              <a:buNone/>
              <a:defRPr sz="1600" b="1">
                <a:solidFill>
                  <a:srgbClr val="1B1E1F"/>
                </a:solidFill>
              </a:defRPr>
            </a:lvl1pPr>
            <a:lvl2pPr marL="457200" indent="0">
              <a:buNone/>
              <a:defRPr/>
            </a:lvl2pPr>
          </a:lstStyle>
          <a:p>
            <a:pPr lvl="0"/>
            <a:r>
              <a:rPr lang="en-US" dirty="0"/>
              <a:t>Click to edit Master text styles</a:t>
            </a:r>
          </a:p>
        </p:txBody>
      </p:sp>
      <p:sp>
        <p:nvSpPr>
          <p:cNvPr id="38" name="Text Placeholder 8"/>
          <p:cNvSpPr>
            <a:spLocks noGrp="1"/>
          </p:cNvSpPr>
          <p:nvPr>
            <p:ph type="body" sz="quarter" idx="20"/>
          </p:nvPr>
        </p:nvSpPr>
        <p:spPr>
          <a:xfrm>
            <a:off x="633411" y="1652758"/>
            <a:ext cx="3896691" cy="2881141"/>
          </a:xfrm>
          <a:prstGeom prst="rect">
            <a:avLst/>
          </a:prstGeom>
          <a:noFill/>
          <a:ln>
            <a:solidFill>
              <a:srgbClr val="54B900"/>
            </a:solidFill>
          </a:ln>
        </p:spPr>
        <p:txBody>
          <a:bodyPr lIns="108000" tIns="108000" rIns="108000"/>
          <a:lstStyle>
            <a:lvl1pPr marL="144000" indent="-144000">
              <a:lnSpc>
                <a:spcPct val="100000"/>
              </a:lnSpc>
              <a:spcBef>
                <a:spcPts val="0"/>
              </a:spcBef>
              <a:spcAft>
                <a:spcPts val="400"/>
              </a:spcAft>
              <a:defRPr sz="1600">
                <a:solidFill>
                  <a:srgbClr val="1B1E1F"/>
                </a:solidFill>
              </a:defRPr>
            </a:lvl1pPr>
            <a:lvl2pPr marL="298800" indent="-144000">
              <a:lnSpc>
                <a:spcPct val="100000"/>
              </a:lnSpc>
              <a:spcBef>
                <a:spcPts val="0"/>
              </a:spcBef>
              <a:spcAft>
                <a:spcPts val="400"/>
              </a:spcAft>
              <a:defRPr sz="1400">
                <a:solidFill>
                  <a:srgbClr val="1B1E1F"/>
                </a:solidFill>
              </a:defRPr>
            </a:lvl2pPr>
            <a:lvl3pPr marL="450000" indent="-144000">
              <a:lnSpc>
                <a:spcPct val="100000"/>
              </a:lnSpc>
              <a:spcBef>
                <a:spcPts val="0"/>
              </a:spcBef>
              <a:spcAft>
                <a:spcPts val="400"/>
              </a:spcAft>
              <a:defRPr sz="1200">
                <a:solidFill>
                  <a:srgbClr val="1B1E1F"/>
                </a:solidFill>
              </a:defRPr>
            </a:lvl3pPr>
            <a:lvl4pPr marL="619200" indent="-144000">
              <a:lnSpc>
                <a:spcPct val="100000"/>
              </a:lnSpc>
              <a:spcBef>
                <a:spcPts val="0"/>
              </a:spcBef>
              <a:spcAft>
                <a:spcPts val="400"/>
              </a:spcAft>
              <a:defRPr sz="1200">
                <a:solidFill>
                  <a:srgbClr val="1B1E1F"/>
                </a:solidFill>
              </a:defRPr>
            </a:lvl4pPr>
            <a:lvl5pPr marL="792000" indent="-144000">
              <a:lnSpc>
                <a:spcPct val="100000"/>
              </a:lnSpc>
              <a:spcBef>
                <a:spcPts val="0"/>
              </a:spcBef>
              <a:spcAft>
                <a:spcPts val="400"/>
              </a:spcAft>
              <a:defRPr sz="12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8"/>
          <p:cNvSpPr>
            <a:spLocks noGrp="1"/>
          </p:cNvSpPr>
          <p:nvPr>
            <p:ph type="body" sz="quarter" idx="21"/>
          </p:nvPr>
        </p:nvSpPr>
        <p:spPr>
          <a:xfrm>
            <a:off x="4818836" y="1652758"/>
            <a:ext cx="3896691" cy="2881141"/>
          </a:xfrm>
          <a:prstGeom prst="rect">
            <a:avLst/>
          </a:prstGeom>
          <a:noFill/>
          <a:ln>
            <a:solidFill>
              <a:srgbClr val="54B900"/>
            </a:solidFill>
          </a:ln>
        </p:spPr>
        <p:txBody>
          <a:bodyPr lIns="108000" tIns="108000" rIns="108000"/>
          <a:lstStyle>
            <a:lvl1pPr marL="144000" indent="-144000">
              <a:lnSpc>
                <a:spcPct val="100000"/>
              </a:lnSpc>
              <a:spcBef>
                <a:spcPts val="0"/>
              </a:spcBef>
              <a:spcAft>
                <a:spcPts val="400"/>
              </a:spcAft>
              <a:defRPr sz="1600">
                <a:solidFill>
                  <a:srgbClr val="1B1E1F"/>
                </a:solidFill>
              </a:defRPr>
            </a:lvl1pPr>
            <a:lvl2pPr marL="298800" indent="-144000">
              <a:lnSpc>
                <a:spcPct val="100000"/>
              </a:lnSpc>
              <a:spcBef>
                <a:spcPts val="0"/>
              </a:spcBef>
              <a:spcAft>
                <a:spcPts val="400"/>
              </a:spcAft>
              <a:defRPr sz="1400">
                <a:solidFill>
                  <a:srgbClr val="1B1E1F"/>
                </a:solidFill>
              </a:defRPr>
            </a:lvl2pPr>
            <a:lvl3pPr marL="450000" indent="-144000">
              <a:lnSpc>
                <a:spcPct val="100000"/>
              </a:lnSpc>
              <a:spcBef>
                <a:spcPts val="0"/>
              </a:spcBef>
              <a:spcAft>
                <a:spcPts val="400"/>
              </a:spcAft>
              <a:defRPr sz="1200">
                <a:solidFill>
                  <a:srgbClr val="1B1E1F"/>
                </a:solidFill>
              </a:defRPr>
            </a:lvl3pPr>
            <a:lvl4pPr marL="619200" indent="-144000">
              <a:lnSpc>
                <a:spcPct val="100000"/>
              </a:lnSpc>
              <a:spcBef>
                <a:spcPts val="0"/>
              </a:spcBef>
              <a:spcAft>
                <a:spcPts val="400"/>
              </a:spcAft>
              <a:defRPr sz="1200">
                <a:solidFill>
                  <a:srgbClr val="1B1E1F"/>
                </a:solidFill>
              </a:defRPr>
            </a:lvl4pPr>
            <a:lvl5pPr marL="792000" indent="-144000">
              <a:lnSpc>
                <a:spcPct val="100000"/>
              </a:lnSpc>
              <a:spcBef>
                <a:spcPts val="0"/>
              </a:spcBef>
              <a:spcAft>
                <a:spcPts val="400"/>
              </a:spcAft>
              <a:defRPr sz="12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p>
            <a:r>
              <a:rPr lang="en-US" dirty="0"/>
              <a:t>Click to edit Master title style</a:t>
            </a:r>
          </a:p>
        </p:txBody>
      </p:sp>
      <p:sp>
        <p:nvSpPr>
          <p:cNvPr id="9"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10"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Tree>
    <p:extLst>
      <p:ext uri="{BB962C8B-B14F-4D97-AF65-F5344CB8AC3E}">
        <p14:creationId xmlns:p14="http://schemas.microsoft.com/office/powerpoint/2010/main" val="16486190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x3 column txt box">
    <p:spTree>
      <p:nvGrpSpPr>
        <p:cNvPr id="1" name=""/>
        <p:cNvGrpSpPr/>
        <p:nvPr/>
      </p:nvGrpSpPr>
      <p:grpSpPr>
        <a:xfrm>
          <a:off x="0" y="0"/>
          <a:ext cx="0" cy="0"/>
          <a:chOff x="0" y="0"/>
          <a:chExt cx="0" cy="0"/>
        </a:xfrm>
      </p:grpSpPr>
      <p:sp>
        <p:nvSpPr>
          <p:cNvPr id="12" name="Text Placeholder 21"/>
          <p:cNvSpPr>
            <a:spLocks noGrp="1"/>
          </p:cNvSpPr>
          <p:nvPr>
            <p:ph type="body" sz="quarter" idx="18"/>
          </p:nvPr>
        </p:nvSpPr>
        <p:spPr>
          <a:xfrm>
            <a:off x="6177022" y="1152525"/>
            <a:ext cx="2591794" cy="498475"/>
          </a:xfrm>
          <a:prstGeom prst="rect">
            <a:avLst/>
          </a:prstGeom>
          <a:noFill/>
          <a:ln>
            <a:solidFill>
              <a:srgbClr val="ED9A22"/>
            </a:solidFill>
          </a:ln>
        </p:spPr>
        <p:txBody>
          <a:bodyPr lIns="108000" tIns="0" anchor="ctr">
            <a:noAutofit/>
          </a:bodyPr>
          <a:lstStyle>
            <a:lvl1pPr marL="0" indent="0">
              <a:lnSpc>
                <a:spcPct val="80000"/>
              </a:lnSpc>
              <a:spcBef>
                <a:spcPts val="0"/>
              </a:spcBef>
              <a:buNone/>
              <a:defRPr sz="1400" b="1">
                <a:solidFill>
                  <a:srgbClr val="1B1E1F"/>
                </a:solidFill>
              </a:defRPr>
            </a:lvl1pPr>
            <a:lvl2pPr marL="457200" indent="0">
              <a:buNone/>
              <a:defRPr/>
            </a:lvl2pPr>
          </a:lstStyle>
          <a:p>
            <a:pPr lvl="0"/>
            <a:r>
              <a:rPr lang="en-US" dirty="0"/>
              <a:t>Click to edit Master text styles</a:t>
            </a:r>
          </a:p>
        </p:txBody>
      </p:sp>
      <p:sp>
        <p:nvSpPr>
          <p:cNvPr id="13" name="Text Placeholder 21"/>
          <p:cNvSpPr>
            <a:spLocks noGrp="1"/>
          </p:cNvSpPr>
          <p:nvPr>
            <p:ph type="body" sz="quarter" idx="16"/>
          </p:nvPr>
        </p:nvSpPr>
        <p:spPr>
          <a:xfrm>
            <a:off x="3406623" y="1152525"/>
            <a:ext cx="2591794" cy="498475"/>
          </a:xfrm>
          <a:prstGeom prst="rect">
            <a:avLst/>
          </a:prstGeom>
          <a:noFill/>
          <a:ln>
            <a:solidFill>
              <a:srgbClr val="00A6B8"/>
            </a:solidFill>
          </a:ln>
        </p:spPr>
        <p:txBody>
          <a:bodyPr lIns="108000" tIns="0" anchor="ctr">
            <a:noAutofit/>
          </a:bodyPr>
          <a:lstStyle>
            <a:lvl1pPr marL="0" indent="0">
              <a:lnSpc>
                <a:spcPct val="80000"/>
              </a:lnSpc>
              <a:spcBef>
                <a:spcPts val="0"/>
              </a:spcBef>
              <a:buNone/>
              <a:defRPr sz="1400" b="1">
                <a:solidFill>
                  <a:srgbClr val="1B1E1F"/>
                </a:solidFill>
              </a:defRPr>
            </a:lvl1pPr>
            <a:lvl2pPr marL="457200" indent="0">
              <a:buNone/>
              <a:defRPr/>
            </a:lvl2pPr>
          </a:lstStyle>
          <a:p>
            <a:pPr lvl="0"/>
            <a:r>
              <a:rPr lang="en-US" dirty="0"/>
              <a:t>Click to edit Master text styles</a:t>
            </a:r>
          </a:p>
        </p:txBody>
      </p:sp>
      <p:sp>
        <p:nvSpPr>
          <p:cNvPr id="14" name="Text Placeholder 21"/>
          <p:cNvSpPr>
            <a:spLocks noGrp="1"/>
          </p:cNvSpPr>
          <p:nvPr>
            <p:ph type="body" sz="quarter" idx="14"/>
          </p:nvPr>
        </p:nvSpPr>
        <p:spPr>
          <a:xfrm>
            <a:off x="633456" y="1152525"/>
            <a:ext cx="2591794" cy="498475"/>
          </a:xfrm>
          <a:prstGeom prst="rect">
            <a:avLst/>
          </a:prstGeom>
          <a:noFill/>
          <a:ln>
            <a:solidFill>
              <a:srgbClr val="54B900"/>
            </a:solidFill>
          </a:ln>
        </p:spPr>
        <p:txBody>
          <a:bodyPr lIns="108000" tIns="0" anchor="ctr">
            <a:noAutofit/>
          </a:bodyPr>
          <a:lstStyle>
            <a:lvl1pPr marL="0" indent="0">
              <a:lnSpc>
                <a:spcPct val="80000"/>
              </a:lnSpc>
              <a:spcBef>
                <a:spcPts val="0"/>
              </a:spcBef>
              <a:buNone/>
              <a:defRPr sz="1400" b="1">
                <a:solidFill>
                  <a:srgbClr val="1B1E1F"/>
                </a:solidFill>
              </a:defRPr>
            </a:lvl1pPr>
            <a:lvl2pPr marL="457200" indent="0">
              <a:buNone/>
              <a:defRPr/>
            </a:lvl2pPr>
          </a:lstStyle>
          <a:p>
            <a:pPr lvl="0"/>
            <a:r>
              <a:rPr lang="en-US" dirty="0"/>
              <a:t>Click to edit Master text styles</a:t>
            </a:r>
          </a:p>
        </p:txBody>
      </p:sp>
      <p:sp>
        <p:nvSpPr>
          <p:cNvPr id="18" name="Text Placeholder 8"/>
          <p:cNvSpPr>
            <a:spLocks noGrp="1"/>
          </p:cNvSpPr>
          <p:nvPr>
            <p:ph type="body" sz="quarter" idx="20"/>
          </p:nvPr>
        </p:nvSpPr>
        <p:spPr>
          <a:xfrm>
            <a:off x="633411" y="1652758"/>
            <a:ext cx="2591839" cy="2881141"/>
          </a:xfrm>
          <a:prstGeom prst="rect">
            <a:avLst/>
          </a:prstGeom>
          <a:noFill/>
          <a:ln>
            <a:solidFill>
              <a:srgbClr val="54B900"/>
            </a:solidFill>
          </a:ln>
        </p:spPr>
        <p:txBody>
          <a:bodyPr lIns="108000" tIns="108000" rIns="108000"/>
          <a:lstStyle>
            <a:lvl1pPr marL="144000" indent="-144000">
              <a:lnSpc>
                <a:spcPct val="100000"/>
              </a:lnSpc>
              <a:spcBef>
                <a:spcPts val="0"/>
              </a:spcBef>
              <a:spcAft>
                <a:spcPts val="400"/>
              </a:spcAft>
              <a:defRPr sz="1600">
                <a:solidFill>
                  <a:srgbClr val="1B1E1F"/>
                </a:solidFill>
              </a:defRPr>
            </a:lvl1pPr>
            <a:lvl2pPr marL="298800" indent="-144000">
              <a:lnSpc>
                <a:spcPct val="100000"/>
              </a:lnSpc>
              <a:spcBef>
                <a:spcPts val="0"/>
              </a:spcBef>
              <a:spcAft>
                <a:spcPts val="400"/>
              </a:spcAft>
              <a:defRPr sz="1400">
                <a:solidFill>
                  <a:srgbClr val="1B1E1F"/>
                </a:solidFill>
              </a:defRPr>
            </a:lvl2pPr>
            <a:lvl3pPr marL="450000" indent="-144000">
              <a:lnSpc>
                <a:spcPct val="100000"/>
              </a:lnSpc>
              <a:spcBef>
                <a:spcPts val="0"/>
              </a:spcBef>
              <a:spcAft>
                <a:spcPts val="400"/>
              </a:spcAft>
              <a:defRPr sz="1200">
                <a:solidFill>
                  <a:srgbClr val="1B1E1F"/>
                </a:solidFill>
              </a:defRPr>
            </a:lvl3pPr>
            <a:lvl4pPr marL="619200" indent="-144000">
              <a:lnSpc>
                <a:spcPct val="100000"/>
              </a:lnSpc>
              <a:spcBef>
                <a:spcPts val="0"/>
              </a:spcBef>
              <a:spcAft>
                <a:spcPts val="400"/>
              </a:spcAft>
              <a:defRPr sz="1200">
                <a:solidFill>
                  <a:srgbClr val="1B1E1F"/>
                </a:solidFill>
              </a:defRPr>
            </a:lvl4pPr>
            <a:lvl5pPr marL="792000" indent="-144000">
              <a:lnSpc>
                <a:spcPct val="100000"/>
              </a:lnSpc>
              <a:spcBef>
                <a:spcPts val="0"/>
              </a:spcBef>
              <a:spcAft>
                <a:spcPts val="400"/>
              </a:spcAft>
              <a:defRPr sz="12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ext Placeholder 8"/>
          <p:cNvSpPr>
            <a:spLocks noGrp="1"/>
          </p:cNvSpPr>
          <p:nvPr>
            <p:ph type="body" sz="quarter" idx="21"/>
          </p:nvPr>
        </p:nvSpPr>
        <p:spPr>
          <a:xfrm>
            <a:off x="3406624" y="1652758"/>
            <a:ext cx="2591794" cy="2881141"/>
          </a:xfrm>
          <a:prstGeom prst="rect">
            <a:avLst/>
          </a:prstGeom>
          <a:noFill/>
          <a:ln>
            <a:solidFill>
              <a:srgbClr val="00A6B8"/>
            </a:solidFill>
          </a:ln>
        </p:spPr>
        <p:txBody>
          <a:bodyPr lIns="108000" tIns="108000" rIns="108000"/>
          <a:lstStyle>
            <a:lvl1pPr marL="144000" indent="-144000">
              <a:lnSpc>
                <a:spcPct val="100000"/>
              </a:lnSpc>
              <a:spcBef>
                <a:spcPts val="0"/>
              </a:spcBef>
              <a:spcAft>
                <a:spcPts val="400"/>
              </a:spcAft>
              <a:buClr>
                <a:schemeClr val="accent3"/>
              </a:buClr>
              <a:defRPr sz="1600">
                <a:solidFill>
                  <a:srgbClr val="1B1E1F"/>
                </a:solidFill>
              </a:defRPr>
            </a:lvl1pPr>
            <a:lvl2pPr marL="298800" indent="-144000">
              <a:lnSpc>
                <a:spcPct val="100000"/>
              </a:lnSpc>
              <a:spcBef>
                <a:spcPts val="0"/>
              </a:spcBef>
              <a:spcAft>
                <a:spcPts val="400"/>
              </a:spcAft>
              <a:buClr>
                <a:schemeClr val="accent3"/>
              </a:buClr>
              <a:defRPr sz="1400">
                <a:solidFill>
                  <a:srgbClr val="1B1E1F"/>
                </a:solidFill>
              </a:defRPr>
            </a:lvl2pPr>
            <a:lvl3pPr marL="450000" indent="-144000">
              <a:lnSpc>
                <a:spcPct val="100000"/>
              </a:lnSpc>
              <a:spcBef>
                <a:spcPts val="0"/>
              </a:spcBef>
              <a:spcAft>
                <a:spcPts val="400"/>
              </a:spcAft>
              <a:buClr>
                <a:schemeClr val="accent3"/>
              </a:buClr>
              <a:defRPr sz="1200">
                <a:solidFill>
                  <a:srgbClr val="1B1E1F"/>
                </a:solidFill>
              </a:defRPr>
            </a:lvl3pPr>
            <a:lvl4pPr marL="619200" indent="-144000">
              <a:lnSpc>
                <a:spcPct val="100000"/>
              </a:lnSpc>
              <a:spcBef>
                <a:spcPts val="0"/>
              </a:spcBef>
              <a:spcAft>
                <a:spcPts val="400"/>
              </a:spcAft>
              <a:buClr>
                <a:schemeClr val="accent3"/>
              </a:buClr>
              <a:defRPr sz="1200">
                <a:solidFill>
                  <a:srgbClr val="1B1E1F"/>
                </a:solidFill>
              </a:defRPr>
            </a:lvl4pPr>
            <a:lvl5pPr marL="792000" indent="-144000">
              <a:lnSpc>
                <a:spcPct val="100000"/>
              </a:lnSpc>
              <a:spcBef>
                <a:spcPts val="0"/>
              </a:spcBef>
              <a:spcAft>
                <a:spcPts val="400"/>
              </a:spcAft>
              <a:buClr>
                <a:schemeClr val="accent3"/>
              </a:buClr>
              <a:defRPr sz="12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8"/>
          <p:cNvSpPr>
            <a:spLocks noGrp="1"/>
          </p:cNvSpPr>
          <p:nvPr>
            <p:ph type="body" sz="quarter" idx="22"/>
          </p:nvPr>
        </p:nvSpPr>
        <p:spPr>
          <a:xfrm>
            <a:off x="6177021" y="1652758"/>
            <a:ext cx="2586667" cy="2881141"/>
          </a:xfrm>
          <a:prstGeom prst="rect">
            <a:avLst/>
          </a:prstGeom>
          <a:noFill/>
          <a:ln>
            <a:solidFill>
              <a:srgbClr val="ED9A22"/>
            </a:solidFill>
          </a:ln>
        </p:spPr>
        <p:txBody>
          <a:bodyPr lIns="108000" tIns="108000" rIns="108000"/>
          <a:lstStyle>
            <a:lvl1pPr marL="144000" indent="-144000">
              <a:lnSpc>
                <a:spcPct val="100000"/>
              </a:lnSpc>
              <a:spcBef>
                <a:spcPts val="0"/>
              </a:spcBef>
              <a:spcAft>
                <a:spcPts val="400"/>
              </a:spcAft>
              <a:buClr>
                <a:srgbClr val="ED9A22"/>
              </a:buClr>
              <a:defRPr sz="1600">
                <a:solidFill>
                  <a:srgbClr val="1B1E1F"/>
                </a:solidFill>
              </a:defRPr>
            </a:lvl1pPr>
            <a:lvl2pPr marL="298800" indent="-144000">
              <a:lnSpc>
                <a:spcPct val="100000"/>
              </a:lnSpc>
              <a:spcBef>
                <a:spcPts val="0"/>
              </a:spcBef>
              <a:spcAft>
                <a:spcPts val="400"/>
              </a:spcAft>
              <a:buClr>
                <a:schemeClr val="accent4"/>
              </a:buClr>
              <a:defRPr sz="1400">
                <a:solidFill>
                  <a:srgbClr val="1B1E1F"/>
                </a:solidFill>
              </a:defRPr>
            </a:lvl2pPr>
            <a:lvl3pPr marL="450000" indent="-144000">
              <a:lnSpc>
                <a:spcPct val="100000"/>
              </a:lnSpc>
              <a:spcBef>
                <a:spcPts val="0"/>
              </a:spcBef>
              <a:spcAft>
                <a:spcPts val="400"/>
              </a:spcAft>
              <a:buClr>
                <a:schemeClr val="accent4"/>
              </a:buClr>
              <a:defRPr sz="1200">
                <a:solidFill>
                  <a:srgbClr val="1B1E1F"/>
                </a:solidFill>
              </a:defRPr>
            </a:lvl3pPr>
            <a:lvl4pPr marL="619200" indent="-144000">
              <a:lnSpc>
                <a:spcPct val="100000"/>
              </a:lnSpc>
              <a:spcBef>
                <a:spcPts val="0"/>
              </a:spcBef>
              <a:spcAft>
                <a:spcPts val="400"/>
              </a:spcAft>
              <a:buClr>
                <a:schemeClr val="accent4"/>
              </a:buClr>
              <a:defRPr sz="1200">
                <a:solidFill>
                  <a:srgbClr val="1B1E1F"/>
                </a:solidFill>
              </a:defRPr>
            </a:lvl4pPr>
            <a:lvl5pPr marL="792000" indent="-144000">
              <a:lnSpc>
                <a:spcPct val="100000"/>
              </a:lnSpc>
              <a:spcBef>
                <a:spcPts val="0"/>
              </a:spcBef>
              <a:spcAft>
                <a:spcPts val="400"/>
              </a:spcAft>
              <a:buClr>
                <a:schemeClr val="accent4"/>
              </a:buClr>
              <a:defRPr sz="12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p>
            <a:r>
              <a:rPr lang="en-US" dirty="0"/>
              <a:t>Click to edit Master title style</a:t>
            </a:r>
          </a:p>
        </p:txBody>
      </p:sp>
      <p:sp>
        <p:nvSpPr>
          <p:cNvPr id="11"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15"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Tree>
    <p:extLst>
      <p:ext uri="{BB962C8B-B14F-4D97-AF65-F5344CB8AC3E}">
        <p14:creationId xmlns:p14="http://schemas.microsoft.com/office/powerpoint/2010/main" val="9280150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x4 column txt box">
    <p:spTree>
      <p:nvGrpSpPr>
        <p:cNvPr id="1" name=""/>
        <p:cNvGrpSpPr/>
        <p:nvPr/>
      </p:nvGrpSpPr>
      <p:grpSpPr>
        <a:xfrm>
          <a:off x="0" y="0"/>
          <a:ext cx="0" cy="0"/>
          <a:chOff x="0" y="0"/>
          <a:chExt cx="0" cy="0"/>
        </a:xfrm>
      </p:grpSpPr>
      <p:sp>
        <p:nvSpPr>
          <p:cNvPr id="14" name="Text Placeholder 21"/>
          <p:cNvSpPr>
            <a:spLocks noGrp="1"/>
          </p:cNvSpPr>
          <p:nvPr>
            <p:ph type="body" sz="quarter" idx="14"/>
          </p:nvPr>
        </p:nvSpPr>
        <p:spPr>
          <a:xfrm>
            <a:off x="633412" y="1152000"/>
            <a:ext cx="1937532" cy="498475"/>
          </a:xfrm>
          <a:prstGeom prst="rect">
            <a:avLst/>
          </a:prstGeom>
          <a:noFill/>
          <a:ln>
            <a:solidFill>
              <a:srgbClr val="54B900"/>
            </a:solidFill>
          </a:ln>
        </p:spPr>
        <p:txBody>
          <a:bodyPr lIns="108000" tIns="0" anchor="ctr">
            <a:noAutofit/>
          </a:bodyPr>
          <a:lstStyle>
            <a:lvl1pPr marL="0" indent="0">
              <a:lnSpc>
                <a:spcPct val="80000"/>
              </a:lnSpc>
              <a:spcBef>
                <a:spcPts val="0"/>
              </a:spcBef>
              <a:spcAft>
                <a:spcPts val="0"/>
              </a:spcAft>
              <a:buNone/>
              <a:defRPr sz="1400" b="1" baseline="0">
                <a:solidFill>
                  <a:srgbClr val="1B1E1F"/>
                </a:solidFill>
              </a:defRPr>
            </a:lvl1pPr>
            <a:lvl2pPr marL="457200" indent="0">
              <a:buNone/>
              <a:defRPr/>
            </a:lvl2pPr>
          </a:lstStyle>
          <a:p>
            <a:pPr lvl="0"/>
            <a:r>
              <a:rPr lang="en-US" dirty="0"/>
              <a:t>Click to edit Master text styles</a:t>
            </a:r>
          </a:p>
        </p:txBody>
      </p:sp>
      <p:sp>
        <p:nvSpPr>
          <p:cNvPr id="18" name="Text Placeholder 21"/>
          <p:cNvSpPr>
            <a:spLocks noGrp="1"/>
          </p:cNvSpPr>
          <p:nvPr>
            <p:ph type="body" sz="quarter" idx="16"/>
          </p:nvPr>
        </p:nvSpPr>
        <p:spPr>
          <a:xfrm>
            <a:off x="2717316" y="1152000"/>
            <a:ext cx="1937532" cy="498475"/>
          </a:xfrm>
          <a:prstGeom prst="rect">
            <a:avLst/>
          </a:prstGeom>
          <a:noFill/>
          <a:ln>
            <a:solidFill>
              <a:srgbClr val="00B489"/>
            </a:solidFill>
          </a:ln>
        </p:spPr>
        <p:txBody>
          <a:bodyPr lIns="108000" tIns="0" anchor="ctr">
            <a:noAutofit/>
          </a:bodyPr>
          <a:lstStyle>
            <a:lvl1pPr marL="0" indent="0">
              <a:lnSpc>
                <a:spcPct val="80000"/>
              </a:lnSpc>
              <a:spcBef>
                <a:spcPts val="0"/>
              </a:spcBef>
              <a:buNone/>
              <a:defRPr sz="1400" b="1" baseline="0">
                <a:solidFill>
                  <a:srgbClr val="1B1E1F"/>
                </a:solidFill>
              </a:defRPr>
            </a:lvl1pPr>
            <a:lvl2pPr marL="457200" indent="0">
              <a:buNone/>
              <a:defRPr/>
            </a:lvl2pPr>
          </a:lstStyle>
          <a:p>
            <a:pPr lvl="0"/>
            <a:r>
              <a:rPr lang="en-US" dirty="0"/>
              <a:t>Click to edit Master text styles</a:t>
            </a:r>
          </a:p>
        </p:txBody>
      </p:sp>
      <p:sp>
        <p:nvSpPr>
          <p:cNvPr id="20" name="Text Placeholder 21"/>
          <p:cNvSpPr>
            <a:spLocks noGrp="1"/>
          </p:cNvSpPr>
          <p:nvPr>
            <p:ph type="body" sz="quarter" idx="18"/>
          </p:nvPr>
        </p:nvSpPr>
        <p:spPr>
          <a:xfrm>
            <a:off x="4774178" y="1152000"/>
            <a:ext cx="1937532" cy="498475"/>
          </a:xfrm>
          <a:prstGeom prst="rect">
            <a:avLst/>
          </a:prstGeom>
          <a:noFill/>
          <a:ln>
            <a:solidFill>
              <a:srgbClr val="0083A2"/>
            </a:solidFill>
          </a:ln>
        </p:spPr>
        <p:txBody>
          <a:bodyPr lIns="108000" tIns="0" anchor="ctr">
            <a:noAutofit/>
          </a:bodyPr>
          <a:lstStyle>
            <a:lvl1pPr marL="0" indent="0">
              <a:lnSpc>
                <a:spcPct val="80000"/>
              </a:lnSpc>
              <a:spcBef>
                <a:spcPts val="0"/>
              </a:spcBef>
              <a:buNone/>
              <a:defRPr sz="1400" b="1" baseline="0">
                <a:solidFill>
                  <a:srgbClr val="1B1E1F"/>
                </a:solidFill>
              </a:defRPr>
            </a:lvl1pPr>
            <a:lvl2pPr marL="457200" indent="0">
              <a:buNone/>
              <a:defRPr/>
            </a:lvl2pPr>
          </a:lstStyle>
          <a:p>
            <a:pPr lvl="0"/>
            <a:r>
              <a:rPr lang="en-US" dirty="0"/>
              <a:t>Click to edit Master text styles</a:t>
            </a:r>
          </a:p>
        </p:txBody>
      </p:sp>
      <p:sp>
        <p:nvSpPr>
          <p:cNvPr id="22" name="Text Placeholder 21"/>
          <p:cNvSpPr>
            <a:spLocks noGrp="1"/>
          </p:cNvSpPr>
          <p:nvPr>
            <p:ph type="body" sz="quarter" idx="20"/>
          </p:nvPr>
        </p:nvSpPr>
        <p:spPr>
          <a:xfrm>
            <a:off x="6831039" y="1152000"/>
            <a:ext cx="1937532" cy="498475"/>
          </a:xfrm>
          <a:prstGeom prst="rect">
            <a:avLst/>
          </a:prstGeom>
          <a:noFill/>
          <a:ln>
            <a:solidFill>
              <a:srgbClr val="009ABF"/>
            </a:solidFill>
          </a:ln>
        </p:spPr>
        <p:txBody>
          <a:bodyPr lIns="108000" tIns="0" anchor="ctr">
            <a:noAutofit/>
          </a:bodyPr>
          <a:lstStyle>
            <a:lvl1pPr marL="0" indent="0">
              <a:lnSpc>
                <a:spcPct val="80000"/>
              </a:lnSpc>
              <a:spcBef>
                <a:spcPts val="0"/>
              </a:spcBef>
              <a:buNone/>
              <a:defRPr sz="1400" b="1" baseline="0">
                <a:solidFill>
                  <a:srgbClr val="1B1E1F"/>
                </a:solidFill>
              </a:defRPr>
            </a:lvl1pPr>
            <a:lvl2pPr marL="457200" indent="0">
              <a:buNone/>
              <a:defRPr/>
            </a:lvl2pPr>
          </a:lstStyle>
          <a:p>
            <a:pPr lvl="0"/>
            <a:r>
              <a:rPr lang="en-US" dirty="0"/>
              <a:t>Click to edit Master text styles</a:t>
            </a:r>
          </a:p>
        </p:txBody>
      </p:sp>
      <p:sp>
        <p:nvSpPr>
          <p:cNvPr id="13" name="Text Placeholder 8"/>
          <p:cNvSpPr>
            <a:spLocks noGrp="1"/>
          </p:cNvSpPr>
          <p:nvPr>
            <p:ph type="body" sz="quarter" idx="21"/>
          </p:nvPr>
        </p:nvSpPr>
        <p:spPr>
          <a:xfrm>
            <a:off x="633411" y="1645501"/>
            <a:ext cx="1937533" cy="2881141"/>
          </a:xfrm>
          <a:prstGeom prst="rect">
            <a:avLst/>
          </a:prstGeom>
          <a:noFill/>
          <a:ln>
            <a:solidFill>
              <a:srgbClr val="54B900"/>
            </a:solidFill>
          </a:ln>
        </p:spPr>
        <p:txBody>
          <a:bodyPr lIns="108000" tIns="108000" rIns="108000"/>
          <a:lstStyle>
            <a:lvl1pPr marL="144000" indent="-144000">
              <a:lnSpc>
                <a:spcPct val="100000"/>
              </a:lnSpc>
              <a:spcBef>
                <a:spcPts val="0"/>
              </a:spcBef>
              <a:spcAft>
                <a:spcPts val="400"/>
              </a:spcAft>
              <a:defRPr sz="1400">
                <a:solidFill>
                  <a:srgbClr val="1B1E1F"/>
                </a:solidFill>
              </a:defRPr>
            </a:lvl1pPr>
            <a:lvl2pPr marL="298800" indent="-144000">
              <a:lnSpc>
                <a:spcPct val="100000"/>
              </a:lnSpc>
              <a:spcBef>
                <a:spcPts val="0"/>
              </a:spcBef>
              <a:spcAft>
                <a:spcPts val="400"/>
              </a:spcAft>
              <a:defRPr sz="1200">
                <a:solidFill>
                  <a:srgbClr val="1B1E1F"/>
                </a:solidFill>
              </a:defRPr>
            </a:lvl2pPr>
            <a:lvl3pPr marL="450000" indent="-144000">
              <a:lnSpc>
                <a:spcPct val="100000"/>
              </a:lnSpc>
              <a:spcBef>
                <a:spcPts val="0"/>
              </a:spcBef>
              <a:spcAft>
                <a:spcPts val="400"/>
              </a:spcAft>
              <a:defRPr sz="1100">
                <a:solidFill>
                  <a:srgbClr val="1B1E1F"/>
                </a:solidFill>
              </a:defRPr>
            </a:lvl3pPr>
            <a:lvl4pPr marL="619200" indent="-144000">
              <a:lnSpc>
                <a:spcPct val="100000"/>
              </a:lnSpc>
              <a:spcBef>
                <a:spcPts val="0"/>
              </a:spcBef>
              <a:spcAft>
                <a:spcPts val="400"/>
              </a:spcAft>
              <a:defRPr sz="1100">
                <a:solidFill>
                  <a:srgbClr val="1B1E1F"/>
                </a:solidFill>
              </a:defRPr>
            </a:lvl4pPr>
            <a:lvl5pPr marL="792000" indent="-144000">
              <a:lnSpc>
                <a:spcPct val="100000"/>
              </a:lnSpc>
              <a:spcBef>
                <a:spcPts val="0"/>
              </a:spcBef>
              <a:spcAft>
                <a:spcPts val="400"/>
              </a:spcAft>
              <a:defRPr sz="11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8"/>
          <p:cNvSpPr>
            <a:spLocks noGrp="1"/>
          </p:cNvSpPr>
          <p:nvPr>
            <p:ph type="body" sz="quarter" idx="22"/>
          </p:nvPr>
        </p:nvSpPr>
        <p:spPr>
          <a:xfrm>
            <a:off x="2717316" y="1645501"/>
            <a:ext cx="1937533" cy="2881141"/>
          </a:xfrm>
          <a:prstGeom prst="rect">
            <a:avLst/>
          </a:prstGeom>
          <a:noFill/>
          <a:ln>
            <a:solidFill>
              <a:srgbClr val="009A75"/>
            </a:solidFill>
          </a:ln>
        </p:spPr>
        <p:txBody>
          <a:bodyPr lIns="108000" tIns="108000" rIns="108000"/>
          <a:lstStyle>
            <a:lvl1pPr marL="144000" indent="-144000">
              <a:lnSpc>
                <a:spcPct val="100000"/>
              </a:lnSpc>
              <a:spcBef>
                <a:spcPts val="0"/>
              </a:spcBef>
              <a:spcAft>
                <a:spcPts val="400"/>
              </a:spcAft>
              <a:buClr>
                <a:schemeClr val="accent2"/>
              </a:buClr>
              <a:defRPr sz="1400">
                <a:solidFill>
                  <a:srgbClr val="1B1E1F"/>
                </a:solidFill>
              </a:defRPr>
            </a:lvl1pPr>
            <a:lvl2pPr marL="298800" indent="-144000">
              <a:lnSpc>
                <a:spcPct val="100000"/>
              </a:lnSpc>
              <a:spcBef>
                <a:spcPts val="0"/>
              </a:spcBef>
              <a:spcAft>
                <a:spcPts val="400"/>
              </a:spcAft>
              <a:buClr>
                <a:schemeClr val="accent2"/>
              </a:buClr>
              <a:defRPr sz="1200">
                <a:solidFill>
                  <a:srgbClr val="1B1E1F"/>
                </a:solidFill>
              </a:defRPr>
            </a:lvl2pPr>
            <a:lvl3pPr marL="450000" indent="-144000">
              <a:lnSpc>
                <a:spcPct val="100000"/>
              </a:lnSpc>
              <a:spcBef>
                <a:spcPts val="0"/>
              </a:spcBef>
              <a:spcAft>
                <a:spcPts val="400"/>
              </a:spcAft>
              <a:buClr>
                <a:schemeClr val="accent2"/>
              </a:buClr>
              <a:defRPr sz="1100">
                <a:solidFill>
                  <a:srgbClr val="1B1E1F"/>
                </a:solidFill>
              </a:defRPr>
            </a:lvl3pPr>
            <a:lvl4pPr marL="619200" indent="-144000">
              <a:lnSpc>
                <a:spcPct val="100000"/>
              </a:lnSpc>
              <a:spcBef>
                <a:spcPts val="0"/>
              </a:spcBef>
              <a:spcAft>
                <a:spcPts val="400"/>
              </a:spcAft>
              <a:buClr>
                <a:schemeClr val="accent2"/>
              </a:buClr>
              <a:defRPr sz="1100">
                <a:solidFill>
                  <a:srgbClr val="1B1E1F"/>
                </a:solidFill>
              </a:defRPr>
            </a:lvl4pPr>
            <a:lvl5pPr marL="792000" indent="-144000">
              <a:lnSpc>
                <a:spcPct val="100000"/>
              </a:lnSpc>
              <a:spcBef>
                <a:spcPts val="0"/>
              </a:spcBef>
              <a:spcAft>
                <a:spcPts val="400"/>
              </a:spcAft>
              <a:buClr>
                <a:schemeClr val="accent2"/>
              </a:buClr>
              <a:defRPr sz="11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8"/>
          <p:cNvSpPr>
            <a:spLocks noGrp="1"/>
          </p:cNvSpPr>
          <p:nvPr>
            <p:ph type="body" sz="quarter" idx="23"/>
          </p:nvPr>
        </p:nvSpPr>
        <p:spPr>
          <a:xfrm>
            <a:off x="4774716" y="1645501"/>
            <a:ext cx="1937533" cy="2881141"/>
          </a:xfrm>
          <a:prstGeom prst="rect">
            <a:avLst/>
          </a:prstGeom>
          <a:noFill/>
          <a:ln>
            <a:solidFill>
              <a:srgbClr val="0083A2"/>
            </a:solidFill>
          </a:ln>
        </p:spPr>
        <p:txBody>
          <a:bodyPr lIns="108000" tIns="108000" rIns="108000"/>
          <a:lstStyle>
            <a:lvl1pPr marL="144000" indent="-144000">
              <a:lnSpc>
                <a:spcPct val="100000"/>
              </a:lnSpc>
              <a:spcBef>
                <a:spcPts val="0"/>
              </a:spcBef>
              <a:spcAft>
                <a:spcPts val="400"/>
              </a:spcAft>
              <a:buClr>
                <a:schemeClr val="accent3"/>
              </a:buClr>
              <a:defRPr sz="1400">
                <a:solidFill>
                  <a:srgbClr val="1B1E1F"/>
                </a:solidFill>
              </a:defRPr>
            </a:lvl1pPr>
            <a:lvl2pPr marL="298800" indent="-144000">
              <a:lnSpc>
                <a:spcPct val="100000"/>
              </a:lnSpc>
              <a:spcBef>
                <a:spcPts val="0"/>
              </a:spcBef>
              <a:spcAft>
                <a:spcPts val="400"/>
              </a:spcAft>
              <a:buClr>
                <a:schemeClr val="accent3"/>
              </a:buClr>
              <a:defRPr sz="1200">
                <a:solidFill>
                  <a:srgbClr val="1B1E1F"/>
                </a:solidFill>
              </a:defRPr>
            </a:lvl2pPr>
            <a:lvl3pPr marL="450000" indent="-144000">
              <a:lnSpc>
                <a:spcPct val="100000"/>
              </a:lnSpc>
              <a:spcBef>
                <a:spcPts val="0"/>
              </a:spcBef>
              <a:spcAft>
                <a:spcPts val="400"/>
              </a:spcAft>
              <a:buClr>
                <a:schemeClr val="accent3"/>
              </a:buClr>
              <a:defRPr sz="1100">
                <a:solidFill>
                  <a:srgbClr val="1B1E1F"/>
                </a:solidFill>
              </a:defRPr>
            </a:lvl3pPr>
            <a:lvl4pPr marL="619200" indent="-144000">
              <a:lnSpc>
                <a:spcPct val="100000"/>
              </a:lnSpc>
              <a:spcBef>
                <a:spcPts val="0"/>
              </a:spcBef>
              <a:spcAft>
                <a:spcPts val="400"/>
              </a:spcAft>
              <a:buClr>
                <a:schemeClr val="accent3"/>
              </a:buClr>
              <a:defRPr sz="1100">
                <a:solidFill>
                  <a:srgbClr val="1B1E1F"/>
                </a:solidFill>
              </a:defRPr>
            </a:lvl4pPr>
            <a:lvl5pPr marL="792000" indent="-144000">
              <a:lnSpc>
                <a:spcPct val="100000"/>
              </a:lnSpc>
              <a:spcBef>
                <a:spcPts val="0"/>
              </a:spcBef>
              <a:spcAft>
                <a:spcPts val="400"/>
              </a:spcAft>
              <a:buClr>
                <a:schemeClr val="accent3"/>
              </a:buClr>
              <a:defRPr sz="11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Text Placeholder 8"/>
          <p:cNvSpPr>
            <a:spLocks noGrp="1"/>
          </p:cNvSpPr>
          <p:nvPr>
            <p:ph type="body" sz="quarter" idx="24"/>
          </p:nvPr>
        </p:nvSpPr>
        <p:spPr>
          <a:xfrm>
            <a:off x="6831038" y="1645501"/>
            <a:ext cx="1937533" cy="2881141"/>
          </a:xfrm>
          <a:prstGeom prst="rect">
            <a:avLst/>
          </a:prstGeom>
          <a:noFill/>
          <a:ln>
            <a:solidFill>
              <a:srgbClr val="009ABF"/>
            </a:solidFill>
          </a:ln>
        </p:spPr>
        <p:txBody>
          <a:bodyPr lIns="108000" tIns="108000" rIns="108000"/>
          <a:lstStyle>
            <a:lvl1pPr marL="144000" indent="-144000">
              <a:lnSpc>
                <a:spcPct val="100000"/>
              </a:lnSpc>
              <a:spcBef>
                <a:spcPts val="0"/>
              </a:spcBef>
              <a:spcAft>
                <a:spcPts val="400"/>
              </a:spcAft>
              <a:buClr>
                <a:schemeClr val="accent4"/>
              </a:buClr>
              <a:defRPr sz="1400">
                <a:solidFill>
                  <a:srgbClr val="1B1E1F"/>
                </a:solidFill>
              </a:defRPr>
            </a:lvl1pPr>
            <a:lvl2pPr marL="298800" indent="-144000">
              <a:lnSpc>
                <a:spcPct val="100000"/>
              </a:lnSpc>
              <a:spcBef>
                <a:spcPts val="0"/>
              </a:spcBef>
              <a:spcAft>
                <a:spcPts val="400"/>
              </a:spcAft>
              <a:buClr>
                <a:schemeClr val="accent4"/>
              </a:buClr>
              <a:defRPr sz="1200">
                <a:solidFill>
                  <a:srgbClr val="1B1E1F"/>
                </a:solidFill>
              </a:defRPr>
            </a:lvl2pPr>
            <a:lvl3pPr marL="450000" indent="-144000">
              <a:lnSpc>
                <a:spcPct val="100000"/>
              </a:lnSpc>
              <a:spcBef>
                <a:spcPts val="0"/>
              </a:spcBef>
              <a:spcAft>
                <a:spcPts val="400"/>
              </a:spcAft>
              <a:buClr>
                <a:schemeClr val="accent4"/>
              </a:buClr>
              <a:defRPr sz="1100">
                <a:solidFill>
                  <a:srgbClr val="1B1E1F"/>
                </a:solidFill>
              </a:defRPr>
            </a:lvl3pPr>
            <a:lvl4pPr marL="619200" indent="-144000">
              <a:lnSpc>
                <a:spcPct val="100000"/>
              </a:lnSpc>
              <a:spcBef>
                <a:spcPts val="0"/>
              </a:spcBef>
              <a:spcAft>
                <a:spcPts val="400"/>
              </a:spcAft>
              <a:buClr>
                <a:schemeClr val="accent4"/>
              </a:buClr>
              <a:defRPr sz="1100">
                <a:solidFill>
                  <a:srgbClr val="1B1E1F"/>
                </a:solidFill>
              </a:defRPr>
            </a:lvl4pPr>
            <a:lvl5pPr marL="792000" indent="-144000">
              <a:lnSpc>
                <a:spcPct val="100000"/>
              </a:lnSpc>
              <a:spcBef>
                <a:spcPts val="0"/>
              </a:spcBef>
              <a:spcAft>
                <a:spcPts val="400"/>
              </a:spcAft>
              <a:buClr>
                <a:schemeClr val="accent4"/>
              </a:buClr>
              <a:defRPr sz="11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p>
            <a:r>
              <a:rPr lang="en-US" dirty="0"/>
              <a:t>Click to edit Master title style</a:t>
            </a:r>
          </a:p>
        </p:txBody>
      </p:sp>
      <p:sp>
        <p:nvSpPr>
          <p:cNvPr id="17"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19"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Tree>
    <p:extLst>
      <p:ext uri="{BB962C8B-B14F-4D97-AF65-F5344CB8AC3E}">
        <p14:creationId xmlns:p14="http://schemas.microsoft.com/office/powerpoint/2010/main" val="33313247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 + txt box v1">
    <p:spTree>
      <p:nvGrpSpPr>
        <p:cNvPr id="1" name=""/>
        <p:cNvGrpSpPr/>
        <p:nvPr/>
      </p:nvGrpSpPr>
      <p:grpSpPr>
        <a:xfrm>
          <a:off x="0" y="0"/>
          <a:ext cx="0" cy="0"/>
          <a:chOff x="0" y="0"/>
          <a:chExt cx="0" cy="0"/>
        </a:xfrm>
      </p:grpSpPr>
      <p:sp>
        <p:nvSpPr>
          <p:cNvPr id="6" name="Picture Placeholder 5"/>
          <p:cNvSpPr>
            <a:spLocks noGrp="1"/>
          </p:cNvSpPr>
          <p:nvPr>
            <p:ph type="pic" sz="quarter" idx="19"/>
          </p:nvPr>
        </p:nvSpPr>
        <p:spPr>
          <a:xfrm>
            <a:off x="633409" y="1152000"/>
            <a:ext cx="4022253" cy="3373600"/>
          </a:xfrm>
          <a:prstGeom prst="rect">
            <a:avLst/>
          </a:prstGeom>
        </p:spPr>
        <p:txBody>
          <a:bodyPr/>
          <a:lstStyle>
            <a:lvl1pPr marL="0" marR="0" indent="0" algn="ctr" defTabSz="457200" rtl="0" eaLnBrk="1" fontAlgn="auto" latinLnBrk="0" hangingPunct="1">
              <a:lnSpc>
                <a:spcPts val="2480"/>
              </a:lnSpc>
              <a:spcBef>
                <a:spcPct val="20000"/>
              </a:spcBef>
              <a:spcAft>
                <a:spcPts val="0"/>
              </a:spcAft>
              <a:buClrTx/>
              <a:buSzTx/>
              <a:buFont typeface="Arial"/>
              <a:buNone/>
              <a:tabLst/>
              <a:defRPr sz="1400"/>
            </a:lvl1pPr>
          </a:lstStyle>
          <a:p>
            <a:pPr lvl="0"/>
            <a:r>
              <a:rPr lang="en-US" noProof="0"/>
              <a:t>Click icon to add picture</a:t>
            </a:r>
            <a:endParaRPr lang="en-US" noProof="0" dirty="0"/>
          </a:p>
        </p:txBody>
      </p:sp>
      <p:sp>
        <p:nvSpPr>
          <p:cNvPr id="10" name="Text Placeholder 21"/>
          <p:cNvSpPr>
            <a:spLocks noGrp="1"/>
          </p:cNvSpPr>
          <p:nvPr>
            <p:ph type="body" sz="quarter" idx="16"/>
          </p:nvPr>
        </p:nvSpPr>
        <p:spPr>
          <a:xfrm>
            <a:off x="4863971" y="1152525"/>
            <a:ext cx="3754800" cy="498475"/>
          </a:xfrm>
          <a:prstGeom prst="rect">
            <a:avLst/>
          </a:prstGeom>
          <a:noFill/>
          <a:ln>
            <a:solidFill>
              <a:srgbClr val="54B900"/>
            </a:solidFill>
          </a:ln>
        </p:spPr>
        <p:txBody>
          <a:bodyPr lIns="108000" tIns="0" anchor="ctr">
            <a:noAutofit/>
          </a:bodyPr>
          <a:lstStyle>
            <a:lvl1pPr marL="0" indent="0">
              <a:lnSpc>
                <a:spcPts val="1780"/>
              </a:lnSpc>
              <a:spcBef>
                <a:spcPts val="0"/>
              </a:spcBef>
              <a:buNone/>
              <a:defRPr sz="1600" b="1">
                <a:solidFill>
                  <a:srgbClr val="1B1E1F"/>
                </a:solidFill>
              </a:defRPr>
            </a:lvl1pPr>
            <a:lvl2pPr marL="457200" indent="0">
              <a:buNone/>
              <a:defRPr/>
            </a:lvl2pPr>
          </a:lstStyle>
          <a:p>
            <a:pPr lvl="0"/>
            <a:r>
              <a:rPr lang="en-US" dirty="0"/>
              <a:t>Click to edit Master text styles</a:t>
            </a:r>
          </a:p>
        </p:txBody>
      </p:sp>
      <p:sp>
        <p:nvSpPr>
          <p:cNvPr id="12" name="Text Placeholder 8"/>
          <p:cNvSpPr>
            <a:spLocks noGrp="1"/>
          </p:cNvSpPr>
          <p:nvPr>
            <p:ph type="body" sz="quarter" idx="20"/>
          </p:nvPr>
        </p:nvSpPr>
        <p:spPr>
          <a:xfrm>
            <a:off x="4863972" y="1652758"/>
            <a:ext cx="3754800" cy="2881141"/>
          </a:xfrm>
          <a:prstGeom prst="rect">
            <a:avLst/>
          </a:prstGeom>
          <a:noFill/>
          <a:ln>
            <a:solidFill>
              <a:srgbClr val="54B900"/>
            </a:solidFill>
          </a:ln>
        </p:spPr>
        <p:txBody>
          <a:bodyPr lIns="108000" tIns="108000" rIns="108000"/>
          <a:lstStyle>
            <a:lvl1pPr marL="144000" indent="-144000">
              <a:lnSpc>
                <a:spcPct val="100000"/>
              </a:lnSpc>
              <a:spcBef>
                <a:spcPts val="0"/>
              </a:spcBef>
              <a:spcAft>
                <a:spcPts val="400"/>
              </a:spcAft>
              <a:defRPr sz="1600">
                <a:solidFill>
                  <a:srgbClr val="1B1E1F"/>
                </a:solidFill>
              </a:defRPr>
            </a:lvl1pPr>
            <a:lvl2pPr marL="298800" indent="-144000">
              <a:lnSpc>
                <a:spcPct val="100000"/>
              </a:lnSpc>
              <a:spcBef>
                <a:spcPts val="0"/>
              </a:spcBef>
              <a:spcAft>
                <a:spcPts val="400"/>
              </a:spcAft>
              <a:defRPr sz="1400">
                <a:solidFill>
                  <a:srgbClr val="1B1E1F"/>
                </a:solidFill>
              </a:defRPr>
            </a:lvl2pPr>
            <a:lvl3pPr marL="450000" indent="-144000">
              <a:lnSpc>
                <a:spcPct val="100000"/>
              </a:lnSpc>
              <a:spcBef>
                <a:spcPts val="0"/>
              </a:spcBef>
              <a:spcAft>
                <a:spcPts val="400"/>
              </a:spcAft>
              <a:defRPr sz="1200">
                <a:solidFill>
                  <a:srgbClr val="1B1E1F"/>
                </a:solidFill>
              </a:defRPr>
            </a:lvl3pPr>
            <a:lvl4pPr marL="619200" indent="-144000">
              <a:lnSpc>
                <a:spcPct val="100000"/>
              </a:lnSpc>
              <a:spcBef>
                <a:spcPts val="0"/>
              </a:spcBef>
              <a:spcAft>
                <a:spcPts val="400"/>
              </a:spcAft>
              <a:defRPr sz="1200">
                <a:solidFill>
                  <a:srgbClr val="1B1E1F"/>
                </a:solidFill>
              </a:defRPr>
            </a:lvl4pPr>
            <a:lvl5pPr marL="792000" indent="-144000">
              <a:lnSpc>
                <a:spcPct val="100000"/>
              </a:lnSpc>
              <a:spcBef>
                <a:spcPts val="0"/>
              </a:spcBef>
              <a:spcAft>
                <a:spcPts val="400"/>
              </a:spcAft>
              <a:defRPr sz="12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p:txBody>
          <a:bodyPr/>
          <a:lstStyle>
            <a:lvl1pPr>
              <a:defRPr>
                <a:solidFill>
                  <a:srgbClr val="1B1E1F"/>
                </a:solidFill>
              </a:defRPr>
            </a:lvl1pPr>
          </a:lstStyle>
          <a:p>
            <a:r>
              <a:rPr lang="en-US" dirty="0"/>
              <a:t>Click to edit Master title style</a:t>
            </a:r>
          </a:p>
        </p:txBody>
      </p:sp>
      <p:sp>
        <p:nvSpPr>
          <p:cNvPr id="8"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9"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Tree>
    <p:extLst>
      <p:ext uri="{BB962C8B-B14F-4D97-AF65-F5344CB8AC3E}">
        <p14:creationId xmlns:p14="http://schemas.microsoft.com/office/powerpoint/2010/main" val="13321767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able Placeholder 6"/>
          <p:cNvSpPr>
            <a:spLocks noGrp="1"/>
          </p:cNvSpPr>
          <p:nvPr>
            <p:ph type="tbl" sz="quarter" idx="13"/>
          </p:nvPr>
        </p:nvSpPr>
        <p:spPr>
          <a:xfrm>
            <a:off x="633408" y="967564"/>
            <a:ext cx="8212880" cy="3220262"/>
          </a:xfrm>
          <a:prstGeom prst="rect">
            <a:avLst/>
          </a:prstGeom>
        </p:spPr>
        <p:txBody>
          <a:bodyPr/>
          <a:lstStyle>
            <a:lvl1pPr>
              <a:defRPr>
                <a:solidFill>
                  <a:srgbClr val="1B1E1F"/>
                </a:solidFill>
              </a:defRPr>
            </a:lvl1pPr>
          </a:lstStyle>
          <a:p>
            <a:endParaRPr lang="en-US" dirty="0"/>
          </a:p>
        </p:txBody>
      </p:sp>
      <p:sp>
        <p:nvSpPr>
          <p:cNvPr id="3" name="Title 2"/>
          <p:cNvSpPr>
            <a:spLocks noGrp="1"/>
          </p:cNvSpPr>
          <p:nvPr>
            <p:ph type="title"/>
          </p:nvPr>
        </p:nvSpPr>
        <p:spPr/>
        <p:txBody>
          <a:bodyPr/>
          <a:lstStyle>
            <a:lvl1pPr>
              <a:defRPr>
                <a:solidFill>
                  <a:srgbClr val="1B1E1F"/>
                </a:solidFill>
              </a:defRPr>
            </a:lvl1pPr>
          </a:lstStyle>
          <a:p>
            <a:r>
              <a:rPr lang="en-US"/>
              <a:t>Click to edit Master title style</a:t>
            </a:r>
          </a:p>
        </p:txBody>
      </p:sp>
      <p:sp>
        <p:nvSpPr>
          <p:cNvPr id="6"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8"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Tree>
    <p:extLst>
      <p:ext uri="{BB962C8B-B14F-4D97-AF65-F5344CB8AC3E}">
        <p14:creationId xmlns:p14="http://schemas.microsoft.com/office/powerpoint/2010/main" val="17813710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large image + box">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7" name="Picture Placeholder 9"/>
          <p:cNvSpPr>
            <a:spLocks noGrp="1"/>
          </p:cNvSpPr>
          <p:nvPr>
            <p:ph type="pic" sz="quarter" idx="16"/>
          </p:nvPr>
        </p:nvSpPr>
        <p:spPr>
          <a:xfrm>
            <a:off x="474662" y="379801"/>
            <a:ext cx="8289925" cy="4165192"/>
          </a:xfrm>
          <a:prstGeom prst="rect">
            <a:avLst/>
          </a:prstGeom>
        </p:spPr>
        <p:txBody>
          <a:bodyPr rIns="1836000" anchor="ctr"/>
          <a:lstStyle>
            <a:lvl1pPr marL="0" indent="0" algn="r">
              <a:buNone/>
              <a:defRPr sz="1200">
                <a:solidFill>
                  <a:schemeClr val="tx1">
                    <a:lumMod val="75000"/>
                    <a:lumOff val="25000"/>
                  </a:schemeClr>
                </a:solidFill>
              </a:defRPr>
            </a:lvl1pPr>
          </a:lstStyle>
          <a:p>
            <a:pPr lvl="0"/>
            <a:r>
              <a:rPr lang="en-US" noProof="0" dirty="0"/>
              <a:t>Click icon to add picture</a:t>
            </a:r>
          </a:p>
        </p:txBody>
      </p:sp>
      <p:sp>
        <p:nvSpPr>
          <p:cNvPr id="9" name="Text Placeholder 2"/>
          <p:cNvSpPr>
            <a:spLocks noGrp="1"/>
          </p:cNvSpPr>
          <p:nvPr>
            <p:ph type="body" sz="quarter" idx="12"/>
          </p:nvPr>
        </p:nvSpPr>
        <p:spPr>
          <a:xfrm>
            <a:off x="633413" y="1198075"/>
            <a:ext cx="2664409" cy="2640000"/>
          </a:xfrm>
          <a:prstGeom prst="rect">
            <a:avLst/>
          </a:prstGeom>
          <a:noFill/>
          <a:ln>
            <a:solidFill>
              <a:srgbClr val="54B900"/>
            </a:solidFill>
          </a:ln>
        </p:spPr>
        <p:txBody>
          <a:bodyPr lIns="108000" tIns="108000" rIns="108000"/>
          <a:lstStyle>
            <a:lvl1pPr marL="0" indent="0">
              <a:lnSpc>
                <a:spcPct val="100000"/>
              </a:lnSpc>
              <a:buFontTx/>
              <a:buNone/>
              <a:defRPr sz="1600" spc="-50" baseline="0">
                <a:solidFill>
                  <a:srgbClr val="1B1E1F"/>
                </a:solidFill>
              </a:defRPr>
            </a:lvl1pPr>
            <a:lvl2pPr marL="169863" indent="-169863">
              <a:lnSpc>
                <a:spcPct val="100000"/>
              </a:lnSpc>
              <a:buClr>
                <a:schemeClr val="tx1">
                  <a:lumMod val="75000"/>
                  <a:lumOff val="25000"/>
                </a:schemeClr>
              </a:buClr>
              <a:buFont typeface="Wingdings" pitchFamily="2" charset="2"/>
              <a:buChar char="§"/>
              <a:defRPr sz="1400">
                <a:solidFill>
                  <a:srgbClr val="1B1E1F"/>
                </a:solidFill>
              </a:defRPr>
            </a:lvl2pPr>
            <a:lvl3pPr marL="339725" indent="-169863">
              <a:lnSpc>
                <a:spcPct val="100000"/>
              </a:lnSpc>
              <a:buClr>
                <a:schemeClr val="tx1">
                  <a:lumMod val="75000"/>
                  <a:lumOff val="25000"/>
                </a:schemeClr>
              </a:buClr>
              <a:buFont typeface="Wingdings" pitchFamily="2" charset="2"/>
              <a:buChar char="§"/>
              <a:defRPr sz="1200">
                <a:solidFill>
                  <a:srgbClr val="1B1E1F"/>
                </a:solidFill>
              </a:defRPr>
            </a:lvl3pPr>
            <a:lvl4pPr marL="517525" indent="-177800">
              <a:lnSpc>
                <a:spcPct val="100000"/>
              </a:lnSpc>
              <a:buClr>
                <a:schemeClr val="tx1">
                  <a:lumMod val="75000"/>
                  <a:lumOff val="25000"/>
                </a:schemeClr>
              </a:buClr>
              <a:buFont typeface="Wingdings" pitchFamily="2" charset="2"/>
              <a:buChar char="§"/>
              <a:defRPr sz="1000">
                <a:solidFill>
                  <a:srgbClr val="1B1E1F"/>
                </a:solidFill>
              </a:defRPr>
            </a:lvl4pPr>
            <a:lvl5pPr marL="687388" indent="-169863">
              <a:lnSpc>
                <a:spcPct val="100000"/>
              </a:lnSpc>
              <a:buClr>
                <a:schemeClr val="tx1">
                  <a:lumMod val="75000"/>
                  <a:lumOff val="25000"/>
                </a:schemeClr>
              </a:buClr>
              <a:buFont typeface="Wingdings" pitchFamily="2" charset="2"/>
              <a:buChar char="§"/>
              <a:defRPr sz="800">
                <a:solidFill>
                  <a:srgbClr val="1B1E1F"/>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10"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pic>
        <p:nvPicPr>
          <p:cNvPr id="13" name="Picture 1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66947" y="-838898"/>
            <a:ext cx="1410236" cy="6653049"/>
          </a:xfrm>
          <a:prstGeom prst="rect">
            <a:avLst/>
          </a:prstGeom>
        </p:spPr>
      </p:pic>
    </p:spTree>
    <p:extLst>
      <p:ext uri="{BB962C8B-B14F-4D97-AF65-F5344CB8AC3E}">
        <p14:creationId xmlns:p14="http://schemas.microsoft.com/office/powerpoint/2010/main" val="12071664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harts graphs layout v2">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4" name="Text Placeholder 3"/>
          <p:cNvSpPr>
            <a:spLocks noGrp="1" noChangeAspect="1"/>
          </p:cNvSpPr>
          <p:nvPr>
            <p:ph type="body" sz="quarter" idx="16"/>
          </p:nvPr>
        </p:nvSpPr>
        <p:spPr>
          <a:xfrm>
            <a:off x="633409" y="1152000"/>
            <a:ext cx="1515600" cy="1515600"/>
          </a:xfrm>
          <a:prstGeom prst="rect">
            <a:avLst/>
          </a:prstGeom>
          <a:noFill/>
          <a:ln>
            <a:solidFill>
              <a:srgbClr val="54B900"/>
            </a:solidFill>
          </a:ln>
        </p:spPr>
        <p:txBody>
          <a:bodyPr lIns="91440" tIns="91440" rIns="91440">
            <a:noAutofit/>
          </a:bodyPr>
          <a:lstStyle>
            <a:lvl1pPr marL="0" indent="0">
              <a:lnSpc>
                <a:spcPts val="1250"/>
              </a:lnSpc>
              <a:spcBef>
                <a:spcPts val="0"/>
              </a:spcBef>
              <a:buNone/>
              <a:defRPr sz="1000">
                <a:solidFill>
                  <a:srgbClr val="1B1E1F"/>
                </a:solidFill>
              </a:defRPr>
            </a:lvl1pPr>
            <a:lvl2pPr marL="173038" indent="0">
              <a:buNone/>
              <a:defRPr sz="1050">
                <a:solidFill>
                  <a:srgbClr val="1B1E1F"/>
                </a:solidFill>
              </a:defRPr>
            </a:lvl2pPr>
            <a:lvl3pPr marL="914400" indent="0">
              <a:buNone/>
              <a:defRPr sz="1050"/>
            </a:lvl3pPr>
          </a:lstStyle>
          <a:p>
            <a:pPr lvl="0"/>
            <a:r>
              <a:rPr lang="en-US" dirty="0"/>
              <a:t>Click to edit Master text styles</a:t>
            </a:r>
          </a:p>
          <a:p>
            <a:pPr lvl="1"/>
            <a:r>
              <a:rPr lang="en-US" dirty="0"/>
              <a:t>Second level</a:t>
            </a:r>
          </a:p>
        </p:txBody>
      </p:sp>
      <p:sp>
        <p:nvSpPr>
          <p:cNvPr id="11" name="Text Placeholder 3"/>
          <p:cNvSpPr>
            <a:spLocks noGrp="1" noChangeAspect="1"/>
          </p:cNvSpPr>
          <p:nvPr>
            <p:ph type="body" sz="quarter" idx="17"/>
          </p:nvPr>
        </p:nvSpPr>
        <p:spPr>
          <a:xfrm>
            <a:off x="633409" y="2663493"/>
            <a:ext cx="1515600" cy="1515600"/>
          </a:xfrm>
          <a:prstGeom prst="rect">
            <a:avLst/>
          </a:prstGeom>
          <a:noFill/>
          <a:ln>
            <a:solidFill>
              <a:srgbClr val="009ABF"/>
            </a:solidFill>
          </a:ln>
        </p:spPr>
        <p:txBody>
          <a:bodyPr lIns="91440" tIns="91440" rIns="91440">
            <a:noAutofit/>
          </a:bodyPr>
          <a:lstStyle>
            <a:lvl1pPr marL="0" indent="0">
              <a:lnSpc>
                <a:spcPts val="1250"/>
              </a:lnSpc>
              <a:spcBef>
                <a:spcPts val="0"/>
              </a:spcBef>
              <a:buNone/>
              <a:defRPr sz="1000">
                <a:solidFill>
                  <a:srgbClr val="1B1E1F"/>
                </a:solidFill>
              </a:defRPr>
            </a:lvl1pPr>
            <a:lvl2pPr marL="173038" indent="0">
              <a:buNone/>
              <a:defRPr sz="1050">
                <a:solidFill>
                  <a:srgbClr val="1B1E1F"/>
                </a:solidFill>
              </a:defRPr>
            </a:lvl2pPr>
            <a:lvl3pPr marL="914400" indent="0">
              <a:buNone/>
              <a:defRPr sz="1050"/>
            </a:lvl3pPr>
          </a:lstStyle>
          <a:p>
            <a:pPr lvl="0"/>
            <a:r>
              <a:rPr lang="en-US" dirty="0"/>
              <a:t>Click to edit Master text styles</a:t>
            </a:r>
          </a:p>
          <a:p>
            <a:pPr lvl="1"/>
            <a:r>
              <a:rPr lang="en-US" dirty="0"/>
              <a:t>Second level</a:t>
            </a:r>
          </a:p>
        </p:txBody>
      </p:sp>
      <p:sp>
        <p:nvSpPr>
          <p:cNvPr id="3" name="Chart Placeholder 2"/>
          <p:cNvSpPr>
            <a:spLocks noGrp="1"/>
          </p:cNvSpPr>
          <p:nvPr>
            <p:ph type="chart" sz="quarter" idx="21"/>
          </p:nvPr>
        </p:nvSpPr>
        <p:spPr>
          <a:xfrm>
            <a:off x="2157479" y="1157288"/>
            <a:ext cx="6821417" cy="3030537"/>
          </a:xfrm>
          <a:prstGeom prst="rect">
            <a:avLst/>
          </a:prstGeom>
        </p:spPr>
        <p:txBody>
          <a:bodyPr/>
          <a:lstStyle>
            <a:lvl1pPr marL="0" indent="0">
              <a:buFontTx/>
              <a:buNone/>
              <a:defRPr>
                <a:solidFill>
                  <a:schemeClr val="tx1">
                    <a:lumMod val="75000"/>
                    <a:lumOff val="25000"/>
                  </a:schemeClr>
                </a:solidFill>
              </a:defRPr>
            </a:lvl1pPr>
          </a:lstStyle>
          <a:p>
            <a:endParaRPr lang="en-US" dirty="0"/>
          </a:p>
        </p:txBody>
      </p:sp>
      <p:sp>
        <p:nvSpPr>
          <p:cNvPr id="5" name="Title 4"/>
          <p:cNvSpPr>
            <a:spLocks noGrp="1"/>
          </p:cNvSpPr>
          <p:nvPr>
            <p:ph type="title"/>
          </p:nvPr>
        </p:nvSpPr>
        <p:spPr/>
        <p:txBody>
          <a:bodyPr/>
          <a:lstStyle>
            <a:lvl1pPr>
              <a:lnSpc>
                <a:spcPts val="2400"/>
              </a:lnSpc>
              <a:defRPr>
                <a:solidFill>
                  <a:srgbClr val="1B1E1F"/>
                </a:solidFill>
              </a:defRPr>
            </a:lvl1pPr>
          </a:lstStyle>
          <a:p>
            <a:r>
              <a:rPr lang="en-US" dirty="0"/>
              <a:t>Click to edit Master title style</a:t>
            </a:r>
          </a:p>
        </p:txBody>
      </p:sp>
      <p:sp>
        <p:nvSpPr>
          <p:cNvPr id="9"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10"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66947" y="-838898"/>
            <a:ext cx="1410236" cy="6653049"/>
          </a:xfrm>
          <a:prstGeom prst="rect">
            <a:avLst/>
          </a:prstGeom>
        </p:spPr>
      </p:pic>
    </p:spTree>
    <p:extLst>
      <p:ext uri="{BB962C8B-B14F-4D97-AF65-F5344CB8AC3E}">
        <p14:creationId xmlns:p14="http://schemas.microsoft.com/office/powerpoint/2010/main" val="5567709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x4 editable txt box +pic box">
    <p:spTree>
      <p:nvGrpSpPr>
        <p:cNvPr id="1" name=""/>
        <p:cNvGrpSpPr/>
        <p:nvPr/>
      </p:nvGrpSpPr>
      <p:grpSpPr>
        <a:xfrm>
          <a:off x="0" y="0"/>
          <a:ext cx="0" cy="0"/>
          <a:chOff x="0" y="0"/>
          <a:chExt cx="0" cy="0"/>
        </a:xfrm>
      </p:grpSpPr>
      <p:sp>
        <p:nvSpPr>
          <p:cNvPr id="15" name="Text Placeholder 14"/>
          <p:cNvSpPr>
            <a:spLocks noGrp="1"/>
          </p:cNvSpPr>
          <p:nvPr>
            <p:ph type="body" sz="quarter" idx="14"/>
          </p:nvPr>
        </p:nvSpPr>
        <p:spPr>
          <a:xfrm>
            <a:off x="633409" y="1152000"/>
            <a:ext cx="1706180" cy="1700274"/>
          </a:xfrm>
          <a:prstGeom prst="rect">
            <a:avLst/>
          </a:prstGeom>
          <a:noFill/>
          <a:ln>
            <a:solidFill>
              <a:srgbClr val="54B900"/>
            </a:solidFill>
          </a:ln>
        </p:spPr>
        <p:txBody>
          <a:bodyPr lIns="91440" tIns="91440" rIns="91440"/>
          <a:lstStyle>
            <a:lvl1pPr marL="108000" indent="-108000">
              <a:lnSpc>
                <a:spcPts val="1300"/>
              </a:lnSpc>
              <a:spcBef>
                <a:spcPts val="0"/>
              </a:spcBef>
              <a:buClr>
                <a:schemeClr val="bg1"/>
              </a:buClr>
              <a:defRPr sz="1000">
                <a:solidFill>
                  <a:schemeClr val="tx1">
                    <a:lumMod val="75000"/>
                    <a:lumOff val="25000"/>
                  </a:schemeClr>
                </a:solidFill>
              </a:defRPr>
            </a:lvl1pPr>
            <a:lvl2pPr marL="282575" indent="-169863">
              <a:lnSpc>
                <a:spcPts val="1300"/>
              </a:lnSpc>
              <a:spcBef>
                <a:spcPts val="0"/>
              </a:spcBef>
              <a:buClr>
                <a:schemeClr val="bg1"/>
              </a:buClr>
              <a:defRPr sz="800">
                <a:solidFill>
                  <a:schemeClr val="tx1">
                    <a:lumMod val="75000"/>
                    <a:lumOff val="25000"/>
                  </a:schemeClr>
                </a:solidFill>
              </a:defRPr>
            </a:lvl2pPr>
          </a:lstStyle>
          <a:p>
            <a:pPr lvl="0"/>
            <a:r>
              <a:rPr lang="en-US" dirty="0"/>
              <a:t>Click to edit Master text styles</a:t>
            </a:r>
          </a:p>
          <a:p>
            <a:pPr lvl="1"/>
            <a:r>
              <a:rPr lang="en-US" dirty="0"/>
              <a:t>Second level</a:t>
            </a:r>
          </a:p>
        </p:txBody>
      </p:sp>
      <p:sp>
        <p:nvSpPr>
          <p:cNvPr id="30" name="Picture Placeholder 19"/>
          <p:cNvSpPr>
            <a:spLocks noGrp="1"/>
          </p:cNvSpPr>
          <p:nvPr>
            <p:ph type="pic" sz="quarter" idx="17"/>
          </p:nvPr>
        </p:nvSpPr>
        <p:spPr>
          <a:xfrm>
            <a:off x="2504959" y="1152000"/>
            <a:ext cx="1692000" cy="1700274"/>
          </a:xfrm>
          <a:prstGeom prst="rect">
            <a:avLst/>
          </a:prstGeom>
        </p:spPr>
        <p:txBody>
          <a:bodyPr tIns="46800" bIns="46800" anchor="t"/>
          <a:lstStyle>
            <a:lvl1pPr marL="0" indent="0" algn="ctr">
              <a:lnSpc>
                <a:spcPts val="1380"/>
              </a:lnSpc>
              <a:buNone/>
              <a:defRPr sz="1100"/>
            </a:lvl1pPr>
          </a:lstStyle>
          <a:p>
            <a:pPr lvl="0"/>
            <a:r>
              <a:rPr lang="en-US" noProof="0"/>
              <a:t>Click icon to add picture</a:t>
            </a:r>
            <a:endParaRPr lang="en-US" noProof="0" dirty="0"/>
          </a:p>
        </p:txBody>
      </p:sp>
      <p:sp>
        <p:nvSpPr>
          <p:cNvPr id="34" name="Picture Placeholder 19"/>
          <p:cNvSpPr>
            <a:spLocks noGrp="1"/>
          </p:cNvSpPr>
          <p:nvPr>
            <p:ph type="pic" sz="quarter" idx="21"/>
          </p:nvPr>
        </p:nvSpPr>
        <p:spPr>
          <a:xfrm>
            <a:off x="6229299" y="1152000"/>
            <a:ext cx="1692000" cy="1700274"/>
          </a:xfrm>
          <a:prstGeom prst="rect">
            <a:avLst/>
          </a:prstGeom>
        </p:spPr>
        <p:txBody>
          <a:bodyPr tIns="46800" bIns="46800" anchor="t"/>
          <a:lstStyle>
            <a:lvl1pPr marL="0" indent="0" algn="ctr">
              <a:lnSpc>
                <a:spcPts val="1380"/>
              </a:lnSpc>
              <a:buNone/>
              <a:defRPr sz="1100"/>
            </a:lvl1pPr>
          </a:lstStyle>
          <a:p>
            <a:pPr lvl="0"/>
            <a:r>
              <a:rPr lang="en-US" noProof="0" dirty="0"/>
              <a:t>Click icon to add picture</a:t>
            </a:r>
          </a:p>
        </p:txBody>
      </p:sp>
      <p:sp>
        <p:nvSpPr>
          <p:cNvPr id="32" name="Picture Placeholder 19"/>
          <p:cNvSpPr>
            <a:spLocks noGrp="1"/>
          </p:cNvSpPr>
          <p:nvPr>
            <p:ph type="pic" sz="quarter" idx="19"/>
          </p:nvPr>
        </p:nvSpPr>
        <p:spPr>
          <a:xfrm>
            <a:off x="4357749" y="2852274"/>
            <a:ext cx="1692000" cy="1668512"/>
          </a:xfrm>
          <a:prstGeom prst="rect">
            <a:avLst/>
          </a:prstGeom>
        </p:spPr>
        <p:txBody>
          <a:bodyPr tIns="46800" bIns="46800" anchor="t"/>
          <a:lstStyle>
            <a:lvl1pPr marL="0" indent="0" algn="ctr">
              <a:lnSpc>
                <a:spcPts val="1380"/>
              </a:lnSpc>
              <a:buNone/>
              <a:defRPr sz="1100"/>
            </a:lvl1pPr>
          </a:lstStyle>
          <a:p>
            <a:pPr lvl="0"/>
            <a:r>
              <a:rPr lang="en-US" noProof="0" dirty="0"/>
              <a:t>Click icon to add picture</a:t>
            </a:r>
          </a:p>
        </p:txBody>
      </p:sp>
      <p:sp>
        <p:nvSpPr>
          <p:cNvPr id="20" name="Picture Placeholder 19"/>
          <p:cNvSpPr>
            <a:spLocks noGrp="1"/>
          </p:cNvSpPr>
          <p:nvPr>
            <p:ph type="pic" sz="quarter" idx="15"/>
          </p:nvPr>
        </p:nvSpPr>
        <p:spPr>
          <a:xfrm>
            <a:off x="633409" y="2844000"/>
            <a:ext cx="1706180" cy="1676786"/>
          </a:xfrm>
          <a:prstGeom prst="rect">
            <a:avLst/>
          </a:prstGeom>
        </p:spPr>
        <p:txBody>
          <a:bodyPr tIns="46800" bIns="46800" anchor="t"/>
          <a:lstStyle>
            <a:lvl1pPr marL="0" indent="0" algn="ctr">
              <a:lnSpc>
                <a:spcPts val="1380"/>
              </a:lnSpc>
              <a:buNone/>
              <a:defRPr sz="1100"/>
            </a:lvl1pPr>
          </a:lstStyle>
          <a:p>
            <a:pPr lvl="0"/>
            <a:r>
              <a:rPr lang="en-US" noProof="0"/>
              <a:t>Click icon to add picture</a:t>
            </a:r>
            <a:endParaRPr lang="en-US" noProof="0" dirty="0"/>
          </a:p>
        </p:txBody>
      </p:sp>
      <p:sp>
        <p:nvSpPr>
          <p:cNvPr id="14" name="Text Placeholder 14"/>
          <p:cNvSpPr>
            <a:spLocks noGrp="1"/>
          </p:cNvSpPr>
          <p:nvPr>
            <p:ph type="body" sz="quarter" idx="25"/>
          </p:nvPr>
        </p:nvSpPr>
        <p:spPr>
          <a:xfrm>
            <a:off x="4355883" y="1152000"/>
            <a:ext cx="1693866" cy="1700274"/>
          </a:xfrm>
          <a:prstGeom prst="rect">
            <a:avLst/>
          </a:prstGeom>
          <a:noFill/>
          <a:ln>
            <a:solidFill>
              <a:srgbClr val="0083A2"/>
            </a:solidFill>
          </a:ln>
        </p:spPr>
        <p:txBody>
          <a:bodyPr lIns="91440" tIns="91440" rIns="91440"/>
          <a:lstStyle>
            <a:lvl1pPr marL="108000" indent="-108000">
              <a:lnSpc>
                <a:spcPts val="1300"/>
              </a:lnSpc>
              <a:spcBef>
                <a:spcPts val="0"/>
              </a:spcBef>
              <a:buClr>
                <a:schemeClr val="tx1">
                  <a:lumMod val="75000"/>
                  <a:lumOff val="25000"/>
                </a:schemeClr>
              </a:buClr>
              <a:defRPr sz="1000">
                <a:solidFill>
                  <a:schemeClr val="tx1">
                    <a:lumMod val="75000"/>
                    <a:lumOff val="25000"/>
                  </a:schemeClr>
                </a:solidFill>
              </a:defRPr>
            </a:lvl1pPr>
            <a:lvl2pPr marL="282575" indent="-169863">
              <a:lnSpc>
                <a:spcPts val="1300"/>
              </a:lnSpc>
              <a:spcBef>
                <a:spcPts val="0"/>
              </a:spcBef>
              <a:buClr>
                <a:schemeClr val="tx1">
                  <a:lumMod val="75000"/>
                  <a:lumOff val="25000"/>
                </a:schemeClr>
              </a:buClr>
              <a:defRPr sz="800">
                <a:solidFill>
                  <a:schemeClr val="tx1">
                    <a:lumMod val="75000"/>
                    <a:lumOff val="25000"/>
                  </a:schemeClr>
                </a:solidFill>
              </a:defRPr>
            </a:lvl2pPr>
          </a:lstStyle>
          <a:p>
            <a:pPr lvl="0"/>
            <a:r>
              <a:rPr lang="en-US" dirty="0"/>
              <a:t>Click to edit Master text styles</a:t>
            </a:r>
          </a:p>
          <a:p>
            <a:pPr lvl="1"/>
            <a:r>
              <a:rPr lang="en-US" dirty="0"/>
              <a:t>Second level</a:t>
            </a:r>
          </a:p>
        </p:txBody>
      </p:sp>
      <p:sp>
        <p:nvSpPr>
          <p:cNvPr id="16" name="Text Placeholder 14"/>
          <p:cNvSpPr>
            <a:spLocks noGrp="1"/>
          </p:cNvSpPr>
          <p:nvPr>
            <p:ph type="body" sz="quarter" idx="26"/>
          </p:nvPr>
        </p:nvSpPr>
        <p:spPr>
          <a:xfrm>
            <a:off x="2502669" y="2852274"/>
            <a:ext cx="1692000" cy="1692000"/>
          </a:xfrm>
          <a:prstGeom prst="rect">
            <a:avLst/>
          </a:prstGeom>
          <a:noFill/>
          <a:ln>
            <a:solidFill>
              <a:srgbClr val="009A75"/>
            </a:solidFill>
          </a:ln>
        </p:spPr>
        <p:txBody>
          <a:bodyPr lIns="91440" tIns="91440" rIns="91440"/>
          <a:lstStyle>
            <a:lvl1pPr marL="108000" indent="-108000">
              <a:lnSpc>
                <a:spcPts val="1300"/>
              </a:lnSpc>
              <a:spcBef>
                <a:spcPts val="0"/>
              </a:spcBef>
              <a:buClr>
                <a:schemeClr val="bg1"/>
              </a:buClr>
              <a:defRPr sz="1000">
                <a:solidFill>
                  <a:schemeClr val="tx1">
                    <a:lumMod val="75000"/>
                    <a:lumOff val="25000"/>
                  </a:schemeClr>
                </a:solidFill>
              </a:defRPr>
            </a:lvl1pPr>
            <a:lvl2pPr marL="282575" indent="-169863">
              <a:lnSpc>
                <a:spcPts val="1300"/>
              </a:lnSpc>
              <a:spcBef>
                <a:spcPts val="0"/>
              </a:spcBef>
              <a:buClr>
                <a:schemeClr val="bg1"/>
              </a:buClr>
              <a:defRPr sz="800">
                <a:solidFill>
                  <a:schemeClr val="tx1">
                    <a:lumMod val="75000"/>
                    <a:lumOff val="25000"/>
                  </a:schemeClr>
                </a:solidFill>
              </a:defRPr>
            </a:lvl2pPr>
          </a:lstStyle>
          <a:p>
            <a:pPr lvl="0"/>
            <a:r>
              <a:rPr lang="en-US" dirty="0"/>
              <a:t>Click to edit Master text styles</a:t>
            </a:r>
          </a:p>
          <a:p>
            <a:pPr lvl="1"/>
            <a:r>
              <a:rPr lang="en-US" dirty="0"/>
              <a:t>Second level</a:t>
            </a:r>
          </a:p>
        </p:txBody>
      </p:sp>
      <p:sp>
        <p:nvSpPr>
          <p:cNvPr id="17" name="Text Placeholder 14"/>
          <p:cNvSpPr>
            <a:spLocks noGrp="1"/>
          </p:cNvSpPr>
          <p:nvPr>
            <p:ph type="body" sz="quarter" idx="27"/>
          </p:nvPr>
        </p:nvSpPr>
        <p:spPr>
          <a:xfrm>
            <a:off x="6225143" y="2852274"/>
            <a:ext cx="1696156" cy="1692000"/>
          </a:xfrm>
          <a:prstGeom prst="rect">
            <a:avLst/>
          </a:prstGeom>
          <a:noFill/>
          <a:ln>
            <a:solidFill>
              <a:srgbClr val="009ABF"/>
            </a:solidFill>
          </a:ln>
        </p:spPr>
        <p:txBody>
          <a:bodyPr lIns="91440" tIns="91440" rIns="91440"/>
          <a:lstStyle>
            <a:lvl1pPr marL="108000" indent="-108000">
              <a:lnSpc>
                <a:spcPts val="1300"/>
              </a:lnSpc>
              <a:spcBef>
                <a:spcPts val="0"/>
              </a:spcBef>
              <a:buClr>
                <a:schemeClr val="tx1">
                  <a:lumMod val="75000"/>
                  <a:lumOff val="25000"/>
                </a:schemeClr>
              </a:buClr>
              <a:defRPr sz="1000">
                <a:solidFill>
                  <a:schemeClr val="tx1">
                    <a:lumMod val="75000"/>
                    <a:lumOff val="25000"/>
                  </a:schemeClr>
                </a:solidFill>
              </a:defRPr>
            </a:lvl1pPr>
            <a:lvl2pPr marL="282575" indent="-169863">
              <a:lnSpc>
                <a:spcPts val="1300"/>
              </a:lnSpc>
              <a:spcBef>
                <a:spcPts val="0"/>
              </a:spcBef>
              <a:buClr>
                <a:schemeClr val="tx1">
                  <a:lumMod val="75000"/>
                  <a:lumOff val="25000"/>
                </a:schemeClr>
              </a:buClr>
              <a:defRPr sz="800">
                <a:solidFill>
                  <a:schemeClr val="tx1">
                    <a:lumMod val="75000"/>
                    <a:lumOff val="25000"/>
                  </a:schemeClr>
                </a:solidFill>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p:txBody>
          <a:bodyPr/>
          <a:lstStyle>
            <a:lvl1pPr>
              <a:defRPr>
                <a:solidFill>
                  <a:srgbClr val="1B1E1F"/>
                </a:solidFill>
              </a:defRPr>
            </a:lvl1pPr>
          </a:lstStyle>
          <a:p>
            <a:r>
              <a:rPr lang="en-US"/>
              <a:t>Click to edit Master title style</a:t>
            </a:r>
          </a:p>
        </p:txBody>
      </p:sp>
      <p:sp>
        <p:nvSpPr>
          <p:cNvPr id="13"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18"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Tree>
    <p:extLst>
      <p:ext uri="{BB962C8B-B14F-4D97-AF65-F5344CB8AC3E}">
        <p14:creationId xmlns:p14="http://schemas.microsoft.com/office/powerpoint/2010/main" val="20952437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50813"/>
            <a:ext cx="4229100" cy="993775"/>
          </a:xfrm>
        </p:spPr>
        <p:txBody>
          <a:bodyPr anchor="b" anchorCtr="0"/>
          <a:lstStyle>
            <a:lvl1pPr>
              <a:lnSpc>
                <a:spcPts val="2400"/>
              </a:lnSpc>
              <a:defRPr/>
            </a:lvl1pPr>
          </a:lstStyle>
          <a:p>
            <a:r>
              <a:rPr lang="en-US" dirty="0"/>
              <a:t>Click to edit Master </a:t>
            </a:r>
            <a:br>
              <a:rPr lang="en-US" dirty="0"/>
            </a:br>
            <a:r>
              <a:rPr lang="en-US" dirty="0"/>
              <a:t>title style</a:t>
            </a:r>
          </a:p>
        </p:txBody>
      </p:sp>
      <p:sp>
        <p:nvSpPr>
          <p:cNvPr id="3" name="Slide Number Placeholder 2"/>
          <p:cNvSpPr>
            <a:spLocks noGrp="1"/>
          </p:cNvSpPr>
          <p:nvPr>
            <p:ph type="sldNum" sz="quarter" idx="10"/>
          </p:nvPr>
        </p:nvSpPr>
        <p:spPr/>
        <p:txBody>
          <a:bodyPr/>
          <a:lstStyle/>
          <a:p>
            <a:fld id="{86CB4B4D-7CA3-9044-876B-883B54F8677D}" type="slidenum">
              <a:rPr lang="en-US" smtClean="0"/>
              <a:pPr/>
              <a:t>‹#›</a:t>
            </a:fld>
            <a:endParaRPr lang="en-US" dirty="0"/>
          </a:p>
        </p:txBody>
      </p:sp>
      <p:sp>
        <p:nvSpPr>
          <p:cNvPr id="4" name="Footer Placeholder 3"/>
          <p:cNvSpPr>
            <a:spLocks noGrp="1"/>
          </p:cNvSpPr>
          <p:nvPr>
            <p:ph type="ftr" sz="quarter" idx="11"/>
          </p:nvPr>
        </p:nvSpPr>
        <p:spPr/>
        <p:txBody>
          <a:bodyPr/>
          <a:lstStyle/>
          <a:p>
            <a:r>
              <a:rPr lang="en-US"/>
              <a:t>NCR Confidential - Internal Use Only</a:t>
            </a:r>
            <a:endParaRPr lang="en-US" dirty="0"/>
          </a:p>
        </p:txBody>
      </p:sp>
      <p:sp>
        <p:nvSpPr>
          <p:cNvPr id="5" name="Picture Placeholder 3"/>
          <p:cNvSpPr>
            <a:spLocks noGrp="1"/>
          </p:cNvSpPr>
          <p:nvPr>
            <p:ph type="pic" sz="quarter" idx="23"/>
          </p:nvPr>
        </p:nvSpPr>
        <p:spPr>
          <a:xfrm>
            <a:off x="4857750" y="0"/>
            <a:ext cx="4286250" cy="1673225"/>
          </a:xfrm>
          <a:prstGeom prst="rect">
            <a:avLst/>
          </a:prstGeom>
        </p:spPr>
        <p:txBody>
          <a:bodyPr/>
          <a:lstStyle/>
          <a:p>
            <a:endParaRPr lang="en-US"/>
          </a:p>
        </p:txBody>
      </p:sp>
      <p:sp>
        <p:nvSpPr>
          <p:cNvPr id="6" name="Picture Placeholder 3"/>
          <p:cNvSpPr>
            <a:spLocks noGrp="1"/>
          </p:cNvSpPr>
          <p:nvPr>
            <p:ph type="pic" sz="quarter" idx="24"/>
          </p:nvPr>
        </p:nvSpPr>
        <p:spPr>
          <a:xfrm>
            <a:off x="4857750" y="1740309"/>
            <a:ext cx="4286250" cy="1673225"/>
          </a:xfrm>
          <a:prstGeom prst="rect">
            <a:avLst/>
          </a:prstGeom>
        </p:spPr>
        <p:txBody>
          <a:bodyPr/>
          <a:lstStyle/>
          <a:p>
            <a:endParaRPr lang="en-US"/>
          </a:p>
        </p:txBody>
      </p:sp>
      <p:sp>
        <p:nvSpPr>
          <p:cNvPr id="7" name="Picture Placeholder 3"/>
          <p:cNvSpPr>
            <a:spLocks noGrp="1"/>
          </p:cNvSpPr>
          <p:nvPr>
            <p:ph type="pic" sz="quarter" idx="25"/>
          </p:nvPr>
        </p:nvSpPr>
        <p:spPr>
          <a:xfrm>
            <a:off x="4857750" y="3470786"/>
            <a:ext cx="4286250" cy="1673225"/>
          </a:xfrm>
          <a:prstGeom prst="rect">
            <a:avLst/>
          </a:prstGeom>
        </p:spPr>
        <p:txBody>
          <a:bodyPr/>
          <a:lstStyle/>
          <a:p>
            <a:endParaRPr lang="en-US"/>
          </a:p>
        </p:txBody>
      </p:sp>
      <p:sp>
        <p:nvSpPr>
          <p:cNvPr id="9" name="Content Placeholder 8"/>
          <p:cNvSpPr>
            <a:spLocks noGrp="1"/>
          </p:cNvSpPr>
          <p:nvPr>
            <p:ph sz="quarter" idx="26"/>
          </p:nvPr>
        </p:nvSpPr>
        <p:spPr>
          <a:xfrm>
            <a:off x="628650" y="1683057"/>
            <a:ext cx="4229100" cy="3146118"/>
          </a:xfrm>
        </p:spPr>
        <p:txBody>
          <a:bodyPr/>
          <a:lstStyle>
            <a:lvl1pPr>
              <a:defRPr sz="1600">
                <a:solidFill>
                  <a:srgbClr val="1B1E1F"/>
                </a:solidFill>
              </a:defRPr>
            </a:lvl1pPr>
            <a:lvl2pPr>
              <a:defRPr sz="1400">
                <a:solidFill>
                  <a:srgbClr val="1B1E1F"/>
                </a:solidFill>
              </a:defRPr>
            </a:lvl2pPr>
            <a:lvl3pPr>
              <a:defRPr sz="1200">
                <a:solidFill>
                  <a:srgbClr val="1B1E1F"/>
                </a:solidFill>
              </a:defRPr>
            </a:lvl3pPr>
            <a:lvl4pPr>
              <a:defRPr sz="1200">
                <a:solidFill>
                  <a:srgbClr val="1B1E1F"/>
                </a:solidFill>
              </a:defRPr>
            </a:lvl4pPr>
            <a:lvl5pPr>
              <a:defRPr sz="1200">
                <a:solidFill>
                  <a:srgbClr val="1B1E1F"/>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p:cNvSpPr>
            <a:spLocks noGrp="1"/>
          </p:cNvSpPr>
          <p:nvPr>
            <p:ph type="body" sz="quarter" idx="27"/>
          </p:nvPr>
        </p:nvSpPr>
        <p:spPr>
          <a:xfrm>
            <a:off x="628649" y="1150725"/>
            <a:ext cx="4229101" cy="532332"/>
          </a:xfrm>
          <a:prstGeom prst="rect">
            <a:avLst/>
          </a:prstGeom>
        </p:spPr>
        <p:txBody>
          <a:bodyPr tIns="0">
            <a:noAutofit/>
          </a:bodyPr>
          <a:lstStyle>
            <a:lvl1pPr marL="0" indent="0">
              <a:buFontTx/>
              <a:buNone/>
              <a:defRPr lang="en-US" sz="1800" b="0" i="0" kern="1200" spc="-30" dirty="0">
                <a:solidFill>
                  <a:srgbClr val="1B1E1F"/>
                </a:solidFill>
                <a:latin typeface="Raleway Light" charset="0"/>
                <a:ea typeface="Raleway Light" charset="0"/>
                <a:cs typeface="Raleway Light"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457200" rtl="0" eaLnBrk="1" fontAlgn="base" hangingPunct="1">
              <a:lnSpc>
                <a:spcPct val="100000"/>
              </a:lnSpc>
              <a:spcBef>
                <a:spcPts val="400"/>
              </a:spcBef>
              <a:spcAft>
                <a:spcPts val="400"/>
              </a:spcAft>
              <a:buClr>
                <a:srgbClr val="54B948"/>
              </a:buClr>
              <a:buSzPct val="100000"/>
              <a:buFontTx/>
              <a:buNone/>
            </a:pPr>
            <a:r>
              <a:rPr lang="en-US" dirty="0"/>
              <a:t>Click to edit Master text styles</a:t>
            </a:r>
          </a:p>
        </p:txBody>
      </p:sp>
    </p:spTree>
    <p:extLst>
      <p:ext uri="{BB962C8B-B14F-4D97-AF65-F5344CB8AC3E}">
        <p14:creationId xmlns:p14="http://schemas.microsoft.com/office/powerpoint/2010/main" val="115547781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White Cover_Title Slide">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pic>
        <p:nvPicPr>
          <p:cNvPr id="11" name="Picture 10"/>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85575" y="194038"/>
            <a:ext cx="8770600" cy="2705917"/>
          </a:xfrm>
          <a:prstGeom prst="rect">
            <a:avLst/>
          </a:prstGeom>
        </p:spPr>
      </p:pic>
      <p:sp>
        <p:nvSpPr>
          <p:cNvPr id="12" name="Shape 1241"/>
          <p:cNvSpPr/>
          <p:nvPr userDrawn="1"/>
        </p:nvSpPr>
        <p:spPr>
          <a:xfrm rot="10800000">
            <a:off x="185574" y="184557"/>
            <a:ext cx="8770597" cy="2719519"/>
          </a:xfrm>
          <a:prstGeom prst="rect">
            <a:avLst/>
          </a:prstGeom>
          <a:gradFill>
            <a:gsLst>
              <a:gs pos="100000">
                <a:schemeClr val="tx1">
                  <a:alpha val="33000"/>
                </a:schemeClr>
              </a:gs>
              <a:gs pos="45000">
                <a:schemeClr val="tx1">
                  <a:alpha val="27000"/>
                </a:schemeClr>
              </a:gs>
              <a:gs pos="505">
                <a:schemeClr val="tx1">
                  <a:alpha val="37000"/>
                </a:schemeClr>
              </a:gs>
            </a:gsLst>
            <a:lin ang="1800000" scaled="0"/>
          </a:gradFill>
          <a:ln w="12700">
            <a:miter lim="400000"/>
          </a:ln>
        </p:spPr>
        <p:txBody>
          <a:bodyPr lIns="19050" tIns="19050" rIns="19050" bIns="19050" anchor="ctr"/>
          <a:lstStyle/>
          <a:p>
            <a:pPr marL="0" marR="0" lvl="0" indent="0" defTabSz="342900" eaLnBrk="1" fontAlgn="auto" latinLnBrk="0" hangingPunct="1">
              <a:lnSpc>
                <a:spcPct val="100000"/>
              </a:lnSpc>
              <a:spcBef>
                <a:spcPts val="0"/>
              </a:spcBef>
              <a:spcAft>
                <a:spcPts val="0"/>
              </a:spcAft>
              <a:buClrTx/>
              <a:buSzTx/>
              <a:buFontTx/>
              <a:buNone/>
              <a:tabLst/>
              <a:defRPr sz="3200">
                <a:solidFill>
                  <a:srgbClr val="FFFFFF"/>
                </a:solidFill>
              </a:defRPr>
            </a:pPr>
            <a:endParaRPr kumimoji="0" sz="1200" b="0" i="0" u="none" strike="noStrike" kern="0" cap="none" spc="0" normalizeH="0" baseline="0" noProof="0" dirty="0">
              <a:ln>
                <a:noFill/>
              </a:ln>
              <a:solidFill>
                <a:srgbClr val="FFFFFF"/>
              </a:solidFill>
              <a:effectLst/>
              <a:uLnTx/>
              <a:uFillTx/>
              <a:latin typeface="+mn-lt"/>
            </a:endParaRPr>
          </a:p>
        </p:txBody>
      </p:sp>
      <p:sp>
        <p:nvSpPr>
          <p:cNvPr id="3" name="Text Placeholder 2"/>
          <p:cNvSpPr>
            <a:spLocks noGrp="1"/>
          </p:cNvSpPr>
          <p:nvPr>
            <p:ph type="body" sz="quarter" idx="10" hasCustomPrompt="1"/>
          </p:nvPr>
        </p:nvSpPr>
        <p:spPr>
          <a:xfrm>
            <a:off x="634642" y="2730137"/>
            <a:ext cx="5785207" cy="1182615"/>
          </a:xfrm>
          <a:prstGeom prst="rect">
            <a:avLst/>
          </a:prstGeom>
        </p:spPr>
        <p:txBody>
          <a:bodyPr anchor="b" anchorCtr="0">
            <a:normAutofit/>
          </a:bodyPr>
          <a:lstStyle>
            <a:lvl1pPr marL="0" indent="0">
              <a:lnSpc>
                <a:spcPts val="2500"/>
              </a:lnSpc>
              <a:buNone/>
              <a:defRPr sz="2200" cap="none" spc="40" baseline="0">
                <a:solidFill>
                  <a:srgbClr val="1B1E1F"/>
                </a:solidFill>
                <a:latin typeface="+mj-lt"/>
                <a:cs typeface="Open Sans" panose="020B0604020202020204" charset="0"/>
              </a:defRPr>
            </a:lvl1pPr>
          </a:lstStyle>
          <a:p>
            <a:pPr lvl="0"/>
            <a:r>
              <a:rPr lang="en-US" dirty="0"/>
              <a:t>CLICK TO EDIT MASTER </a:t>
            </a:r>
            <a:br>
              <a:rPr lang="en-US" dirty="0"/>
            </a:br>
            <a:r>
              <a:rPr lang="en-US" dirty="0"/>
              <a:t>TEXT STYLES</a:t>
            </a:r>
          </a:p>
        </p:txBody>
      </p:sp>
      <p:sp>
        <p:nvSpPr>
          <p:cNvPr id="5" name="Text Placeholder 2"/>
          <p:cNvSpPr>
            <a:spLocks noGrp="1"/>
          </p:cNvSpPr>
          <p:nvPr>
            <p:ph type="body" sz="quarter" idx="11"/>
          </p:nvPr>
        </p:nvSpPr>
        <p:spPr>
          <a:xfrm>
            <a:off x="634643" y="4116977"/>
            <a:ext cx="5785206" cy="711713"/>
          </a:xfrm>
          <a:prstGeom prst="rect">
            <a:avLst/>
          </a:prstGeom>
        </p:spPr>
        <p:txBody>
          <a:bodyPr>
            <a:normAutofit/>
          </a:bodyPr>
          <a:lstStyle>
            <a:lvl1pPr marL="0" indent="0">
              <a:lnSpc>
                <a:spcPts val="2000"/>
              </a:lnSpc>
              <a:buNone/>
              <a:defRPr sz="1600" spc="-30" baseline="0">
                <a:solidFill>
                  <a:srgbClr val="1B1E1F"/>
                </a:solidFill>
              </a:defRPr>
            </a:lvl1pPr>
          </a:lstStyle>
          <a:p>
            <a:pPr lvl="0"/>
            <a:r>
              <a:rPr lang="en-US"/>
              <a:t>Edit Master text styles</a:t>
            </a:r>
          </a:p>
        </p:txBody>
      </p:sp>
      <p:sp>
        <p:nvSpPr>
          <p:cNvPr id="7" name="Footer Placeholder 7"/>
          <p:cNvSpPr>
            <a:spLocks noGrp="1"/>
          </p:cNvSpPr>
          <p:nvPr>
            <p:ph type="ftr" sz="quarter" idx="3"/>
          </p:nvPr>
        </p:nvSpPr>
        <p:spPr>
          <a:xfrm>
            <a:off x="634643" y="4948575"/>
            <a:ext cx="4095914" cy="194925"/>
          </a:xfrm>
          <a:prstGeom prst="rect">
            <a:avLst/>
          </a:prstGeom>
        </p:spPr>
        <p:txBody>
          <a:bodyPr vert="horz" lIns="0" tIns="45720" rIns="91440" bIns="45720" rtlCol="0" anchor="ctr"/>
          <a:lstStyle>
            <a:lvl1pPr algn="l">
              <a:defRPr sz="600">
                <a:solidFill>
                  <a:schemeClr val="bg1">
                    <a:lumMod val="50000"/>
                  </a:schemeClr>
                </a:solidFill>
              </a:defRPr>
            </a:lvl1pPr>
          </a:lstStyle>
          <a:p>
            <a:pPr defTabSz="914400" fontAlgn="auto">
              <a:spcBef>
                <a:spcPts val="0"/>
              </a:spcBef>
              <a:spcAft>
                <a:spcPts val="0"/>
              </a:spcAft>
              <a:defRPr/>
            </a:pPr>
            <a:r>
              <a:rPr lang="en-US" kern="0"/>
              <a:t>NCR Confidential - Internal Use Only</a:t>
            </a:r>
            <a:endParaRPr lang="en-US" kern="0" dirty="0"/>
          </a:p>
        </p:txBody>
      </p:sp>
      <p:sp>
        <p:nvSpPr>
          <p:cNvPr id="15" name="Shape 1037"/>
          <p:cNvSpPr/>
          <p:nvPr userDrawn="1"/>
        </p:nvSpPr>
        <p:spPr>
          <a:xfrm>
            <a:off x="628649" y="3973712"/>
            <a:ext cx="5791200" cy="0"/>
          </a:xfrm>
          <a:prstGeom prst="line">
            <a:avLst/>
          </a:prstGeom>
          <a:ln w="25400">
            <a:solidFill>
              <a:srgbClr val="54B948"/>
            </a:solidFill>
            <a:miter lim="400000"/>
          </a:ln>
        </p:spPr>
        <p:txBody>
          <a:bodyPr lIns="19050" tIns="19050" rIns="19050" bIns="19050" anchor="ctr"/>
          <a:lstStyle/>
          <a:p>
            <a:pPr defTabSz="342900" fontAlgn="auto">
              <a:spcBef>
                <a:spcPts val="0"/>
              </a:spcBef>
              <a:spcAft>
                <a:spcPts val="0"/>
              </a:spcAft>
              <a:defRPr sz="3200"/>
            </a:pPr>
            <a:endParaRPr sz="1200" kern="0" dirty="0">
              <a:solidFill>
                <a:sysClr val="windowText" lastClr="000000"/>
              </a:solidFill>
              <a:latin typeface="Open Sans" panose="020B0604020202020204" charset="0"/>
              <a:cs typeface="Open Sans" panose="020B0604020202020204" charset="0"/>
            </a:endParaRPr>
          </a:p>
        </p:txBody>
      </p:sp>
      <p:pic>
        <p:nvPicPr>
          <p:cNvPr id="14" name="Picture 1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229892" y="4227011"/>
            <a:ext cx="731045" cy="731045"/>
          </a:xfrm>
          <a:prstGeom prst="rect">
            <a:avLst/>
          </a:prstGeom>
        </p:spPr>
      </p:pic>
    </p:spTree>
    <p:extLst>
      <p:ext uri="{BB962C8B-B14F-4D97-AF65-F5344CB8AC3E}">
        <p14:creationId xmlns:p14="http://schemas.microsoft.com/office/powerpoint/2010/main" val="3978750165"/>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50813"/>
            <a:ext cx="4008438" cy="993775"/>
          </a:xfrm>
        </p:spPr>
        <p:txBody>
          <a:bodyPr anchor="b" anchorCtr="0"/>
          <a:lstStyle>
            <a:lvl1pPr>
              <a:lnSpc>
                <a:spcPts val="2400"/>
              </a:lnSpc>
              <a:defRPr/>
            </a:lvl1pPr>
          </a:lstStyle>
          <a:p>
            <a:r>
              <a:rPr lang="en-US" dirty="0"/>
              <a:t>Click to edit Master </a:t>
            </a:r>
            <a:br>
              <a:rPr lang="en-US" dirty="0"/>
            </a:br>
            <a:r>
              <a:rPr lang="en-US" dirty="0"/>
              <a:t>title style</a:t>
            </a:r>
          </a:p>
        </p:txBody>
      </p:sp>
      <p:sp>
        <p:nvSpPr>
          <p:cNvPr id="3" name="Slide Number Placeholder 2"/>
          <p:cNvSpPr>
            <a:spLocks noGrp="1"/>
          </p:cNvSpPr>
          <p:nvPr>
            <p:ph type="sldNum" sz="quarter" idx="10"/>
          </p:nvPr>
        </p:nvSpPr>
        <p:spPr/>
        <p:txBody>
          <a:bodyPr/>
          <a:lstStyle/>
          <a:p>
            <a:fld id="{86CB4B4D-7CA3-9044-876B-883B54F8677D}" type="slidenum">
              <a:rPr lang="en-US" smtClean="0"/>
              <a:pPr/>
              <a:t>‹#›</a:t>
            </a:fld>
            <a:endParaRPr lang="en-US" dirty="0"/>
          </a:p>
        </p:txBody>
      </p:sp>
      <p:sp>
        <p:nvSpPr>
          <p:cNvPr id="4" name="Footer Placeholder 3"/>
          <p:cNvSpPr>
            <a:spLocks noGrp="1"/>
          </p:cNvSpPr>
          <p:nvPr>
            <p:ph type="ftr" sz="quarter" idx="11"/>
          </p:nvPr>
        </p:nvSpPr>
        <p:spPr/>
        <p:txBody>
          <a:bodyPr/>
          <a:lstStyle/>
          <a:p>
            <a:r>
              <a:rPr lang="en-US"/>
              <a:t>NCR Confidential - Internal Use Only</a:t>
            </a:r>
            <a:endParaRPr lang="en-US" dirty="0"/>
          </a:p>
        </p:txBody>
      </p:sp>
      <p:sp>
        <p:nvSpPr>
          <p:cNvPr id="9" name="Content Placeholder 8"/>
          <p:cNvSpPr>
            <a:spLocks noGrp="1"/>
          </p:cNvSpPr>
          <p:nvPr>
            <p:ph sz="quarter" idx="26"/>
          </p:nvPr>
        </p:nvSpPr>
        <p:spPr>
          <a:xfrm>
            <a:off x="628650" y="1683057"/>
            <a:ext cx="4008438" cy="3146118"/>
          </a:xfrm>
        </p:spPr>
        <p:txBody>
          <a:bodyPr/>
          <a:lstStyle>
            <a:lvl1pPr>
              <a:defRPr sz="1600">
                <a:solidFill>
                  <a:schemeClr val="tx1">
                    <a:lumMod val="75000"/>
                    <a:lumOff val="25000"/>
                  </a:schemeClr>
                </a:solidFill>
              </a:defRPr>
            </a:lvl1pPr>
            <a:lvl2pPr>
              <a:defRPr sz="14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p:cNvSpPr>
            <a:spLocks noGrp="1"/>
          </p:cNvSpPr>
          <p:nvPr>
            <p:ph type="body" sz="quarter" idx="27"/>
          </p:nvPr>
        </p:nvSpPr>
        <p:spPr>
          <a:xfrm>
            <a:off x="628649" y="1150725"/>
            <a:ext cx="4008439" cy="532332"/>
          </a:xfrm>
          <a:prstGeom prst="rect">
            <a:avLst/>
          </a:prstGeom>
        </p:spPr>
        <p:txBody>
          <a:bodyPr tIns="0">
            <a:noAutofit/>
          </a:bodyPr>
          <a:lstStyle>
            <a:lvl1pPr marL="0" indent="0">
              <a:buFontTx/>
              <a:buNone/>
              <a:defRPr lang="en-US" sz="1800" b="0" i="0" kern="1200" spc="-30" dirty="0">
                <a:solidFill>
                  <a:schemeClr val="tx1">
                    <a:lumMod val="75000"/>
                    <a:lumOff val="25000"/>
                  </a:schemeClr>
                </a:solidFill>
                <a:latin typeface="Raleway Light" charset="0"/>
                <a:ea typeface="Raleway Light" charset="0"/>
                <a:cs typeface="Raleway Light"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457200" rtl="0" eaLnBrk="1" fontAlgn="base" hangingPunct="1">
              <a:lnSpc>
                <a:spcPct val="100000"/>
              </a:lnSpc>
              <a:spcBef>
                <a:spcPts val="400"/>
              </a:spcBef>
              <a:spcAft>
                <a:spcPts val="400"/>
              </a:spcAft>
              <a:buClr>
                <a:srgbClr val="54B948"/>
              </a:buClr>
              <a:buSzPct val="100000"/>
              <a:buFontTx/>
              <a:buNone/>
            </a:pPr>
            <a:r>
              <a:rPr lang="en-US" dirty="0"/>
              <a:t>Click to edit Master text styles</a:t>
            </a:r>
          </a:p>
        </p:txBody>
      </p:sp>
      <p:sp>
        <p:nvSpPr>
          <p:cNvPr id="11" name="Picture Placeholder 3"/>
          <p:cNvSpPr>
            <a:spLocks noGrp="1"/>
          </p:cNvSpPr>
          <p:nvPr>
            <p:ph type="pic" sz="quarter" idx="23"/>
          </p:nvPr>
        </p:nvSpPr>
        <p:spPr>
          <a:xfrm>
            <a:off x="4637088" y="0"/>
            <a:ext cx="4506912" cy="5143500"/>
          </a:xfrm>
        </p:spPr>
        <p:txBody>
          <a:bodyPr/>
          <a:lstStyle/>
          <a:p>
            <a:endParaRPr lang="en-US"/>
          </a:p>
        </p:txBody>
      </p:sp>
    </p:spTree>
    <p:extLst>
      <p:ext uri="{BB962C8B-B14F-4D97-AF65-F5344CB8AC3E}">
        <p14:creationId xmlns:p14="http://schemas.microsoft.com/office/powerpoint/2010/main" val="2161798597"/>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13531" y="525951"/>
            <a:ext cx="4219454" cy="993775"/>
          </a:xfrm>
        </p:spPr>
        <p:txBody>
          <a:bodyPr anchor="b" anchorCtr="0"/>
          <a:lstStyle>
            <a:lvl1pPr>
              <a:lnSpc>
                <a:spcPts val="2400"/>
              </a:lnSpc>
              <a:defRPr/>
            </a:lvl1pPr>
          </a:lstStyle>
          <a:p>
            <a:r>
              <a:rPr lang="en-US" dirty="0"/>
              <a:t>Click to edit Master </a:t>
            </a:r>
            <a:br>
              <a:rPr lang="en-US" dirty="0"/>
            </a:br>
            <a:r>
              <a:rPr lang="en-US" dirty="0"/>
              <a:t>title style</a:t>
            </a:r>
          </a:p>
        </p:txBody>
      </p:sp>
      <p:sp>
        <p:nvSpPr>
          <p:cNvPr id="3" name="Slide Number Placeholder 2"/>
          <p:cNvSpPr>
            <a:spLocks noGrp="1"/>
          </p:cNvSpPr>
          <p:nvPr>
            <p:ph type="sldNum" sz="quarter" idx="10"/>
          </p:nvPr>
        </p:nvSpPr>
        <p:spPr/>
        <p:txBody>
          <a:bodyPr/>
          <a:lstStyle/>
          <a:p>
            <a:fld id="{86CB4B4D-7CA3-9044-876B-883B54F8677D}" type="slidenum">
              <a:rPr lang="en-US" smtClean="0"/>
              <a:pPr/>
              <a:t>‹#›</a:t>
            </a:fld>
            <a:endParaRPr lang="en-US" dirty="0"/>
          </a:p>
        </p:txBody>
      </p:sp>
      <p:sp>
        <p:nvSpPr>
          <p:cNvPr id="4" name="Footer Placeholder 3"/>
          <p:cNvSpPr>
            <a:spLocks noGrp="1"/>
          </p:cNvSpPr>
          <p:nvPr>
            <p:ph type="ftr" sz="quarter" idx="11"/>
          </p:nvPr>
        </p:nvSpPr>
        <p:spPr/>
        <p:txBody>
          <a:bodyPr/>
          <a:lstStyle/>
          <a:p>
            <a:r>
              <a:rPr lang="en-US"/>
              <a:t>NCR Confidential - Internal Use Only</a:t>
            </a:r>
            <a:endParaRPr lang="en-US" dirty="0"/>
          </a:p>
        </p:txBody>
      </p:sp>
      <p:sp>
        <p:nvSpPr>
          <p:cNvPr id="9" name="Content Placeholder 8"/>
          <p:cNvSpPr>
            <a:spLocks noGrp="1"/>
          </p:cNvSpPr>
          <p:nvPr>
            <p:ph sz="quarter" idx="26"/>
          </p:nvPr>
        </p:nvSpPr>
        <p:spPr>
          <a:xfrm>
            <a:off x="4713531" y="2058195"/>
            <a:ext cx="4219454" cy="2890380"/>
          </a:xfrm>
        </p:spPr>
        <p:txBody>
          <a:bodyPr/>
          <a:lstStyle>
            <a:lvl1pPr>
              <a:defRPr sz="1600">
                <a:solidFill>
                  <a:schemeClr val="tx1">
                    <a:lumMod val="75000"/>
                    <a:lumOff val="25000"/>
                  </a:schemeClr>
                </a:solidFill>
              </a:defRPr>
            </a:lvl1pPr>
            <a:lvl2pPr>
              <a:defRPr sz="14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p:cNvSpPr>
            <a:spLocks noGrp="1"/>
          </p:cNvSpPr>
          <p:nvPr>
            <p:ph type="body" sz="quarter" idx="27"/>
          </p:nvPr>
        </p:nvSpPr>
        <p:spPr>
          <a:xfrm>
            <a:off x="4713530" y="1525863"/>
            <a:ext cx="4219455" cy="532332"/>
          </a:xfrm>
          <a:prstGeom prst="rect">
            <a:avLst/>
          </a:prstGeom>
        </p:spPr>
        <p:txBody>
          <a:bodyPr tIns="0">
            <a:noAutofit/>
          </a:bodyPr>
          <a:lstStyle>
            <a:lvl1pPr marL="0" indent="0">
              <a:buFontTx/>
              <a:buNone/>
              <a:defRPr lang="en-US" sz="1800" b="0" i="0" kern="1200" spc="-30" dirty="0">
                <a:solidFill>
                  <a:schemeClr val="tx1">
                    <a:lumMod val="75000"/>
                    <a:lumOff val="25000"/>
                  </a:schemeClr>
                </a:solidFill>
                <a:latin typeface="Raleway Light" charset="0"/>
                <a:ea typeface="Raleway Light" charset="0"/>
                <a:cs typeface="Raleway Light"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457200" rtl="0" eaLnBrk="1" fontAlgn="base" hangingPunct="1">
              <a:lnSpc>
                <a:spcPct val="100000"/>
              </a:lnSpc>
              <a:spcBef>
                <a:spcPts val="400"/>
              </a:spcBef>
              <a:spcAft>
                <a:spcPts val="400"/>
              </a:spcAft>
              <a:buClr>
                <a:srgbClr val="54B948"/>
              </a:buClr>
              <a:buSzPct val="100000"/>
              <a:buFontTx/>
              <a:buNone/>
            </a:pPr>
            <a:r>
              <a:rPr lang="en-US" dirty="0"/>
              <a:t>Click to edit Master text styles</a:t>
            </a:r>
          </a:p>
        </p:txBody>
      </p:sp>
      <p:sp>
        <p:nvSpPr>
          <p:cNvPr id="28" name="Picture Placeholder 5"/>
          <p:cNvSpPr>
            <a:spLocks noGrp="1"/>
          </p:cNvSpPr>
          <p:nvPr>
            <p:ph type="pic" sz="quarter" idx="33"/>
          </p:nvPr>
        </p:nvSpPr>
        <p:spPr>
          <a:xfrm>
            <a:off x="633413" y="858838"/>
            <a:ext cx="1176337" cy="1190625"/>
          </a:xfrm>
        </p:spPr>
        <p:txBody>
          <a:bodyPr/>
          <a:lstStyle/>
          <a:p>
            <a:endParaRPr lang="en-US"/>
          </a:p>
        </p:txBody>
      </p:sp>
      <p:sp>
        <p:nvSpPr>
          <p:cNvPr id="29" name="Picture Placeholder 5"/>
          <p:cNvSpPr>
            <a:spLocks noGrp="1"/>
          </p:cNvSpPr>
          <p:nvPr>
            <p:ph type="pic" sz="quarter" idx="34"/>
          </p:nvPr>
        </p:nvSpPr>
        <p:spPr>
          <a:xfrm>
            <a:off x="1864336" y="858838"/>
            <a:ext cx="1176337" cy="1190625"/>
          </a:xfrm>
        </p:spPr>
        <p:txBody>
          <a:bodyPr/>
          <a:lstStyle/>
          <a:p>
            <a:endParaRPr lang="en-US"/>
          </a:p>
        </p:txBody>
      </p:sp>
      <p:sp>
        <p:nvSpPr>
          <p:cNvPr id="30" name="Picture Placeholder 5"/>
          <p:cNvSpPr>
            <a:spLocks noGrp="1"/>
          </p:cNvSpPr>
          <p:nvPr>
            <p:ph type="pic" sz="quarter" idx="35"/>
          </p:nvPr>
        </p:nvSpPr>
        <p:spPr>
          <a:xfrm>
            <a:off x="3095259" y="858838"/>
            <a:ext cx="1176337" cy="1190625"/>
          </a:xfrm>
        </p:spPr>
        <p:txBody>
          <a:bodyPr/>
          <a:lstStyle/>
          <a:p>
            <a:endParaRPr lang="en-US"/>
          </a:p>
        </p:txBody>
      </p:sp>
      <p:sp>
        <p:nvSpPr>
          <p:cNvPr id="31" name="Picture Placeholder 5"/>
          <p:cNvSpPr>
            <a:spLocks noGrp="1"/>
          </p:cNvSpPr>
          <p:nvPr>
            <p:ph type="pic" sz="quarter" idx="36"/>
          </p:nvPr>
        </p:nvSpPr>
        <p:spPr>
          <a:xfrm>
            <a:off x="633413" y="2101484"/>
            <a:ext cx="1176337" cy="1190625"/>
          </a:xfrm>
        </p:spPr>
        <p:txBody>
          <a:bodyPr/>
          <a:lstStyle/>
          <a:p>
            <a:endParaRPr lang="en-US"/>
          </a:p>
        </p:txBody>
      </p:sp>
      <p:sp>
        <p:nvSpPr>
          <p:cNvPr id="32" name="Picture Placeholder 5"/>
          <p:cNvSpPr>
            <a:spLocks noGrp="1"/>
          </p:cNvSpPr>
          <p:nvPr>
            <p:ph type="pic" sz="quarter" idx="37"/>
          </p:nvPr>
        </p:nvSpPr>
        <p:spPr>
          <a:xfrm>
            <a:off x="1864336" y="2101484"/>
            <a:ext cx="1176337" cy="1190625"/>
          </a:xfrm>
        </p:spPr>
        <p:txBody>
          <a:bodyPr/>
          <a:lstStyle/>
          <a:p>
            <a:endParaRPr lang="en-US"/>
          </a:p>
        </p:txBody>
      </p:sp>
      <p:sp>
        <p:nvSpPr>
          <p:cNvPr id="33" name="Picture Placeholder 5"/>
          <p:cNvSpPr>
            <a:spLocks noGrp="1"/>
          </p:cNvSpPr>
          <p:nvPr>
            <p:ph type="pic" sz="quarter" idx="38"/>
          </p:nvPr>
        </p:nvSpPr>
        <p:spPr>
          <a:xfrm>
            <a:off x="3095259" y="2101484"/>
            <a:ext cx="1176337" cy="1190625"/>
          </a:xfrm>
        </p:spPr>
        <p:txBody>
          <a:bodyPr/>
          <a:lstStyle/>
          <a:p>
            <a:endParaRPr lang="en-US"/>
          </a:p>
        </p:txBody>
      </p:sp>
      <p:sp>
        <p:nvSpPr>
          <p:cNvPr id="34" name="Picture Placeholder 5"/>
          <p:cNvSpPr>
            <a:spLocks noGrp="1"/>
          </p:cNvSpPr>
          <p:nvPr>
            <p:ph type="pic" sz="quarter" idx="39"/>
          </p:nvPr>
        </p:nvSpPr>
        <p:spPr>
          <a:xfrm>
            <a:off x="633413" y="3336315"/>
            <a:ext cx="1176337" cy="1190625"/>
          </a:xfrm>
        </p:spPr>
        <p:txBody>
          <a:bodyPr/>
          <a:lstStyle/>
          <a:p>
            <a:endParaRPr lang="en-US"/>
          </a:p>
        </p:txBody>
      </p:sp>
      <p:sp>
        <p:nvSpPr>
          <p:cNvPr id="35" name="Picture Placeholder 5"/>
          <p:cNvSpPr>
            <a:spLocks noGrp="1"/>
          </p:cNvSpPr>
          <p:nvPr>
            <p:ph type="pic" sz="quarter" idx="40"/>
          </p:nvPr>
        </p:nvSpPr>
        <p:spPr>
          <a:xfrm>
            <a:off x="1864336" y="3336315"/>
            <a:ext cx="1176337" cy="1190625"/>
          </a:xfrm>
        </p:spPr>
        <p:txBody>
          <a:bodyPr/>
          <a:lstStyle/>
          <a:p>
            <a:endParaRPr lang="en-US"/>
          </a:p>
        </p:txBody>
      </p:sp>
      <p:sp>
        <p:nvSpPr>
          <p:cNvPr id="36" name="Picture Placeholder 5"/>
          <p:cNvSpPr>
            <a:spLocks noGrp="1"/>
          </p:cNvSpPr>
          <p:nvPr>
            <p:ph type="pic" sz="quarter" idx="41"/>
          </p:nvPr>
        </p:nvSpPr>
        <p:spPr>
          <a:xfrm>
            <a:off x="3095259" y="3336315"/>
            <a:ext cx="1176337" cy="1190625"/>
          </a:xfrm>
        </p:spPr>
        <p:txBody>
          <a:bodyPr/>
          <a:lstStyle/>
          <a:p>
            <a:endParaRPr lang="en-US"/>
          </a:p>
        </p:txBody>
      </p:sp>
    </p:spTree>
    <p:extLst>
      <p:ext uri="{BB962C8B-B14F-4D97-AF65-F5344CB8AC3E}">
        <p14:creationId xmlns:p14="http://schemas.microsoft.com/office/powerpoint/2010/main" val="4238920337"/>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41599" y="114471"/>
            <a:ext cx="3991386" cy="993775"/>
          </a:xfrm>
        </p:spPr>
        <p:txBody>
          <a:bodyPr anchor="b" anchorCtr="0"/>
          <a:lstStyle>
            <a:lvl1pPr>
              <a:lnSpc>
                <a:spcPts val="2400"/>
              </a:lnSpc>
              <a:defRPr/>
            </a:lvl1pPr>
          </a:lstStyle>
          <a:p>
            <a:r>
              <a:rPr lang="en-US" dirty="0"/>
              <a:t>Click to edit Master </a:t>
            </a:r>
            <a:br>
              <a:rPr lang="en-US" dirty="0"/>
            </a:br>
            <a:r>
              <a:rPr lang="en-US" dirty="0"/>
              <a:t>title style</a:t>
            </a:r>
          </a:p>
        </p:txBody>
      </p:sp>
      <p:sp>
        <p:nvSpPr>
          <p:cNvPr id="3" name="Slide Number Placeholder 2"/>
          <p:cNvSpPr>
            <a:spLocks noGrp="1"/>
          </p:cNvSpPr>
          <p:nvPr>
            <p:ph type="sldNum" sz="quarter" idx="10"/>
          </p:nvPr>
        </p:nvSpPr>
        <p:spPr>
          <a:xfrm>
            <a:off x="4941599" y="4948575"/>
            <a:ext cx="149080" cy="194925"/>
          </a:xfrm>
        </p:spPr>
        <p:txBody>
          <a:bodyPr/>
          <a:lstStyle/>
          <a:p>
            <a:fld id="{86CB4B4D-7CA3-9044-876B-883B54F8677D}" type="slidenum">
              <a:rPr lang="en-US" smtClean="0"/>
              <a:pPr/>
              <a:t>‹#›</a:t>
            </a:fld>
            <a:endParaRPr lang="en-US" dirty="0"/>
          </a:p>
        </p:txBody>
      </p:sp>
      <p:sp>
        <p:nvSpPr>
          <p:cNvPr id="4" name="Footer Placeholder 3"/>
          <p:cNvSpPr>
            <a:spLocks noGrp="1"/>
          </p:cNvSpPr>
          <p:nvPr>
            <p:ph type="ftr" sz="quarter" idx="11"/>
          </p:nvPr>
        </p:nvSpPr>
        <p:spPr>
          <a:xfrm>
            <a:off x="5232952" y="4948575"/>
            <a:ext cx="3086100" cy="194925"/>
          </a:xfrm>
        </p:spPr>
        <p:txBody>
          <a:bodyPr/>
          <a:lstStyle/>
          <a:p>
            <a:r>
              <a:rPr lang="en-US"/>
              <a:t>NCR Confidential - Internal Use Only</a:t>
            </a:r>
            <a:endParaRPr lang="en-US" dirty="0"/>
          </a:p>
        </p:txBody>
      </p:sp>
      <p:sp>
        <p:nvSpPr>
          <p:cNvPr id="9" name="Content Placeholder 8"/>
          <p:cNvSpPr>
            <a:spLocks noGrp="1"/>
          </p:cNvSpPr>
          <p:nvPr>
            <p:ph sz="quarter" idx="26"/>
          </p:nvPr>
        </p:nvSpPr>
        <p:spPr>
          <a:xfrm>
            <a:off x="4941599" y="1646714"/>
            <a:ext cx="3991386" cy="3207226"/>
          </a:xfrm>
        </p:spPr>
        <p:txBody>
          <a:bodyPr/>
          <a:lstStyle>
            <a:lvl1pPr>
              <a:defRPr sz="1600">
                <a:solidFill>
                  <a:schemeClr val="tx1">
                    <a:lumMod val="75000"/>
                    <a:lumOff val="25000"/>
                  </a:schemeClr>
                </a:solidFill>
              </a:defRPr>
            </a:lvl1pPr>
            <a:lvl2pPr>
              <a:defRPr sz="14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p:cNvSpPr>
            <a:spLocks noGrp="1"/>
          </p:cNvSpPr>
          <p:nvPr>
            <p:ph type="body" sz="quarter" idx="27"/>
          </p:nvPr>
        </p:nvSpPr>
        <p:spPr>
          <a:xfrm>
            <a:off x="4941598" y="1114383"/>
            <a:ext cx="3991387" cy="532332"/>
          </a:xfrm>
          <a:prstGeom prst="rect">
            <a:avLst/>
          </a:prstGeom>
        </p:spPr>
        <p:txBody>
          <a:bodyPr tIns="0">
            <a:noAutofit/>
          </a:bodyPr>
          <a:lstStyle>
            <a:lvl1pPr marL="0" indent="0">
              <a:buFontTx/>
              <a:buNone/>
              <a:defRPr lang="en-US" sz="1800" b="0" i="0" kern="1200" spc="-30" dirty="0">
                <a:solidFill>
                  <a:schemeClr val="tx1">
                    <a:lumMod val="75000"/>
                    <a:lumOff val="25000"/>
                  </a:schemeClr>
                </a:solidFill>
                <a:latin typeface="Raleway Light" charset="0"/>
                <a:ea typeface="Raleway Light" charset="0"/>
                <a:cs typeface="Raleway Light"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457200" rtl="0" eaLnBrk="1" fontAlgn="base" hangingPunct="1">
              <a:lnSpc>
                <a:spcPct val="100000"/>
              </a:lnSpc>
              <a:spcBef>
                <a:spcPts val="400"/>
              </a:spcBef>
              <a:spcAft>
                <a:spcPts val="400"/>
              </a:spcAft>
              <a:buClr>
                <a:srgbClr val="54B948"/>
              </a:buClr>
              <a:buSzPct val="100000"/>
              <a:buFontTx/>
              <a:buNone/>
            </a:pPr>
            <a:r>
              <a:rPr lang="en-US" dirty="0"/>
              <a:t>Click to edit Master text styles</a:t>
            </a:r>
          </a:p>
        </p:txBody>
      </p:sp>
      <p:sp>
        <p:nvSpPr>
          <p:cNvPr id="16" name="Picture Placeholder 3"/>
          <p:cNvSpPr>
            <a:spLocks noGrp="1"/>
          </p:cNvSpPr>
          <p:nvPr>
            <p:ph type="pic" sz="quarter" idx="25"/>
          </p:nvPr>
        </p:nvSpPr>
        <p:spPr>
          <a:xfrm>
            <a:off x="0" y="0"/>
            <a:ext cx="2697163" cy="5143500"/>
          </a:xfrm>
        </p:spPr>
        <p:txBody>
          <a:bodyPr/>
          <a:lstStyle/>
          <a:p>
            <a:endParaRPr lang="en-US"/>
          </a:p>
        </p:txBody>
      </p:sp>
    </p:spTree>
    <p:extLst>
      <p:ext uri="{BB962C8B-B14F-4D97-AF65-F5344CB8AC3E}">
        <p14:creationId xmlns:p14="http://schemas.microsoft.com/office/powerpoint/2010/main" val="616941428"/>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ture with Title Slide">
    <p:spTree>
      <p:nvGrpSpPr>
        <p:cNvPr id="1" name=""/>
        <p:cNvGrpSpPr/>
        <p:nvPr/>
      </p:nvGrpSpPr>
      <p:grpSpPr>
        <a:xfrm>
          <a:off x="0" y="0"/>
          <a:ext cx="0" cy="0"/>
          <a:chOff x="0" y="0"/>
          <a:chExt cx="0" cy="0"/>
        </a:xfrm>
      </p:grpSpPr>
      <p:sp>
        <p:nvSpPr>
          <p:cNvPr id="4" name="Picture Placeholder 3"/>
          <p:cNvSpPr>
            <a:spLocks noGrp="1"/>
          </p:cNvSpPr>
          <p:nvPr>
            <p:ph type="pic" sz="quarter" idx="25"/>
          </p:nvPr>
        </p:nvSpPr>
        <p:spPr>
          <a:xfrm>
            <a:off x="0" y="0"/>
            <a:ext cx="9144000" cy="5143500"/>
          </a:xfrm>
        </p:spPr>
        <p:txBody>
          <a:bodyPr/>
          <a:lstStyle/>
          <a:p>
            <a:endParaRPr lang="en-US" dirty="0"/>
          </a:p>
        </p:txBody>
      </p:sp>
      <p:sp>
        <p:nvSpPr>
          <p:cNvPr id="5" name="Footer Placeholder 4"/>
          <p:cNvSpPr>
            <a:spLocks noGrp="1"/>
          </p:cNvSpPr>
          <p:nvPr>
            <p:ph type="ftr" sz="quarter" idx="11"/>
          </p:nvPr>
        </p:nvSpPr>
        <p:spPr/>
        <p:txBody>
          <a:bodyPr/>
          <a:lstStyle>
            <a:lvl1pPr>
              <a:defRPr>
                <a:solidFill>
                  <a:schemeClr val="bg1">
                    <a:lumMod val="85000"/>
                  </a:schemeClr>
                </a:solidFill>
              </a:defRPr>
            </a:lvl1pPr>
          </a:lstStyle>
          <a:p>
            <a:r>
              <a:rPr lang="en-US"/>
              <a:t>NCR Confidential - Internal Use Only</a:t>
            </a:r>
            <a:endParaRPr lang="en-US" dirty="0"/>
          </a:p>
        </p:txBody>
      </p:sp>
      <p:sp>
        <p:nvSpPr>
          <p:cNvPr id="6" name="Slide Number Placeholder 5"/>
          <p:cNvSpPr>
            <a:spLocks noGrp="1"/>
          </p:cNvSpPr>
          <p:nvPr>
            <p:ph type="sldNum" sz="quarter" idx="12"/>
          </p:nvPr>
        </p:nvSpPr>
        <p:spPr/>
        <p:txBody>
          <a:bodyPr/>
          <a:lstStyle>
            <a:lvl1pPr>
              <a:defRPr>
                <a:solidFill>
                  <a:schemeClr val="bg1">
                    <a:lumMod val="85000"/>
                  </a:schemeClr>
                </a:solidFill>
              </a:defRPr>
            </a:lvl1pPr>
          </a:lstStyle>
          <a:p>
            <a:fld id="{15E75599-F226-4498-B6FE-C5B74A81B250}" type="slidenum">
              <a:rPr lang="en-US" smtClean="0"/>
              <a:pPr/>
              <a:t>‹#›</a:t>
            </a:fld>
            <a:endParaRPr lang="en-US" dirty="0"/>
          </a:p>
        </p:txBody>
      </p:sp>
      <p:sp>
        <p:nvSpPr>
          <p:cNvPr id="2" name="Title 1"/>
          <p:cNvSpPr>
            <a:spLocks noGrp="1"/>
          </p:cNvSpPr>
          <p:nvPr>
            <p:ph type="title"/>
          </p:nvPr>
        </p:nvSpPr>
        <p:spPr/>
        <p:txBody>
          <a:bodyPr/>
          <a:lstStyle>
            <a:lvl1pPr>
              <a:defRPr>
                <a:solidFill>
                  <a:schemeClr val="tx1">
                    <a:lumMod val="75000"/>
                    <a:lumOff val="25000"/>
                  </a:schemeClr>
                </a:solidFill>
              </a:defRPr>
            </a:lvl1pPr>
          </a:lstStyle>
          <a:p>
            <a:r>
              <a:rPr lang="en-US" dirty="0"/>
              <a:t>Click to edit Master title style</a:t>
            </a:r>
          </a:p>
        </p:txBody>
      </p:sp>
      <p:sp>
        <p:nvSpPr>
          <p:cNvPr id="7" name="Text Placeholder 2"/>
          <p:cNvSpPr>
            <a:spLocks noGrp="1"/>
          </p:cNvSpPr>
          <p:nvPr>
            <p:ph type="body" sz="quarter" idx="24"/>
          </p:nvPr>
        </p:nvSpPr>
        <p:spPr>
          <a:xfrm>
            <a:off x="628649" y="819150"/>
            <a:ext cx="8259711" cy="428625"/>
          </a:xfrm>
          <a:prstGeom prst="rect">
            <a:avLst/>
          </a:prstGeom>
        </p:spPr>
        <p:txBody>
          <a:bodyPr tIns="0">
            <a:noAutofit/>
          </a:bodyPr>
          <a:lstStyle>
            <a:lvl1pPr marL="0" indent="0">
              <a:buFontTx/>
              <a:buNone/>
              <a:defRPr lang="en-US" sz="2000" b="0" i="0" kern="1200" spc="-30" dirty="0">
                <a:solidFill>
                  <a:schemeClr val="tx1">
                    <a:lumMod val="75000"/>
                    <a:lumOff val="25000"/>
                  </a:schemeClr>
                </a:solidFill>
                <a:latin typeface="Raleway Light" charset="0"/>
                <a:ea typeface="Raleway Light" charset="0"/>
                <a:cs typeface="Raleway Light"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457200" rtl="0" eaLnBrk="1" fontAlgn="base" hangingPunct="1">
              <a:lnSpc>
                <a:spcPct val="100000"/>
              </a:lnSpc>
              <a:spcBef>
                <a:spcPts val="400"/>
              </a:spcBef>
              <a:spcAft>
                <a:spcPts val="400"/>
              </a:spcAft>
              <a:buClr>
                <a:srgbClr val="54B948"/>
              </a:buClr>
              <a:buSzPct val="100000"/>
              <a:buFontTx/>
              <a:buNone/>
            </a:pPr>
            <a:r>
              <a:rPr lang="en-US" dirty="0"/>
              <a:t>Click to edit Master text styles</a:t>
            </a:r>
          </a:p>
        </p:txBody>
      </p:sp>
    </p:spTree>
    <p:extLst>
      <p:ext uri="{BB962C8B-B14F-4D97-AF65-F5344CB8AC3E}">
        <p14:creationId xmlns:p14="http://schemas.microsoft.com/office/powerpoint/2010/main" val="24357132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Gradient_Picture with 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5" name="Footer Placeholder 4"/>
          <p:cNvSpPr>
            <a:spLocks noGrp="1"/>
          </p:cNvSpPr>
          <p:nvPr>
            <p:ph type="ftr" sz="quarter" idx="11"/>
          </p:nvPr>
        </p:nvSpPr>
        <p:spPr/>
        <p:txBody>
          <a:bodyPr/>
          <a:lstStyle>
            <a:lvl1pPr>
              <a:defRPr>
                <a:solidFill>
                  <a:schemeClr val="bg1">
                    <a:lumMod val="95000"/>
                  </a:schemeClr>
                </a:solidFill>
              </a:defRPr>
            </a:lvl1pPr>
          </a:lstStyle>
          <a:p>
            <a:r>
              <a:rPr lang="en-US"/>
              <a:t>NCR Confidential - Internal Use Only</a:t>
            </a:r>
            <a:endParaRPr lang="en-US" dirty="0"/>
          </a:p>
        </p:txBody>
      </p:sp>
      <p:sp>
        <p:nvSpPr>
          <p:cNvPr id="6" name="Slide Number Placeholder 5"/>
          <p:cNvSpPr>
            <a:spLocks noGrp="1"/>
          </p:cNvSpPr>
          <p:nvPr>
            <p:ph type="sldNum" sz="quarter" idx="12"/>
          </p:nvPr>
        </p:nvSpPr>
        <p:spPr/>
        <p:txBody>
          <a:bodyPr/>
          <a:lstStyle>
            <a:lvl1pPr>
              <a:defRPr>
                <a:solidFill>
                  <a:schemeClr val="bg1">
                    <a:lumMod val="95000"/>
                  </a:schemeClr>
                </a:solidFill>
              </a:defRPr>
            </a:lvl1pPr>
          </a:lstStyle>
          <a:p>
            <a:fld id="{15E75599-F226-4498-B6FE-C5B74A81B250}" type="slidenum">
              <a:rPr lang="en-US" smtClean="0"/>
              <a:pPr/>
              <a:t>‹#›</a:t>
            </a:fld>
            <a:endParaRPr lang="en-US" dirty="0"/>
          </a:p>
        </p:txBody>
      </p:sp>
      <p:sp>
        <p:nvSpPr>
          <p:cNvPr id="2" name="Title 1"/>
          <p:cNvSpPr>
            <a:spLocks noGrp="1"/>
          </p:cNvSpPr>
          <p:nvPr>
            <p:ph type="title"/>
          </p:nvPr>
        </p:nvSpPr>
        <p:spPr/>
        <p:txBody>
          <a:bodyPr/>
          <a:lstStyle>
            <a:lvl1pPr>
              <a:defRPr>
                <a:solidFill>
                  <a:schemeClr val="bg1">
                    <a:lumMod val="95000"/>
                  </a:schemeClr>
                </a:solidFill>
              </a:defRPr>
            </a:lvl1pPr>
          </a:lstStyle>
          <a:p>
            <a:r>
              <a:rPr lang="en-US" dirty="0"/>
              <a:t>Click to edit Master title style</a:t>
            </a:r>
          </a:p>
        </p:txBody>
      </p:sp>
      <p:sp>
        <p:nvSpPr>
          <p:cNvPr id="7" name="Text Placeholder 2"/>
          <p:cNvSpPr>
            <a:spLocks noGrp="1"/>
          </p:cNvSpPr>
          <p:nvPr>
            <p:ph type="body" sz="quarter" idx="24"/>
          </p:nvPr>
        </p:nvSpPr>
        <p:spPr>
          <a:xfrm>
            <a:off x="628649" y="819150"/>
            <a:ext cx="8259711" cy="428625"/>
          </a:xfrm>
          <a:prstGeom prst="rect">
            <a:avLst/>
          </a:prstGeom>
        </p:spPr>
        <p:txBody>
          <a:bodyPr tIns="0">
            <a:noAutofit/>
          </a:bodyPr>
          <a:lstStyle>
            <a:lvl1pPr marL="0" indent="0">
              <a:buFontTx/>
              <a:buNone/>
              <a:defRPr lang="en-US" sz="2000" b="0" i="0" kern="1200" spc="-30" dirty="0">
                <a:solidFill>
                  <a:schemeClr val="bg1">
                    <a:lumMod val="95000"/>
                  </a:schemeClr>
                </a:solidFill>
                <a:latin typeface="Raleway Light" charset="0"/>
                <a:ea typeface="Raleway Light" charset="0"/>
                <a:cs typeface="Raleway Light"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457200" rtl="0" eaLnBrk="1" fontAlgn="base" hangingPunct="1">
              <a:lnSpc>
                <a:spcPct val="100000"/>
              </a:lnSpc>
              <a:spcBef>
                <a:spcPts val="400"/>
              </a:spcBef>
              <a:spcAft>
                <a:spcPts val="400"/>
              </a:spcAft>
              <a:buClr>
                <a:srgbClr val="54B948"/>
              </a:buClr>
              <a:buSzPct val="100000"/>
              <a:buFontTx/>
              <a:buNone/>
            </a:pPr>
            <a:r>
              <a:rPr lang="en-US" dirty="0"/>
              <a:t>Click to edit Master text styles</a:t>
            </a:r>
          </a:p>
        </p:txBody>
      </p:sp>
    </p:spTree>
    <p:extLst>
      <p:ext uri="{BB962C8B-B14F-4D97-AF65-F5344CB8AC3E}">
        <p14:creationId xmlns:p14="http://schemas.microsoft.com/office/powerpoint/2010/main" val="3653890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White Cover_Title Slide">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pic>
        <p:nvPicPr>
          <p:cNvPr id="11" name="Picture 10"/>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85575" y="194038"/>
            <a:ext cx="8770600" cy="2705917"/>
          </a:xfrm>
          <a:prstGeom prst="rect">
            <a:avLst/>
          </a:prstGeom>
        </p:spPr>
      </p:pic>
      <p:sp>
        <p:nvSpPr>
          <p:cNvPr id="12" name="Shape 1241"/>
          <p:cNvSpPr/>
          <p:nvPr userDrawn="1"/>
        </p:nvSpPr>
        <p:spPr>
          <a:xfrm rot="10800000">
            <a:off x="185574" y="184557"/>
            <a:ext cx="8770597" cy="2719519"/>
          </a:xfrm>
          <a:prstGeom prst="rect">
            <a:avLst/>
          </a:prstGeom>
          <a:gradFill>
            <a:gsLst>
              <a:gs pos="100000">
                <a:schemeClr val="tx1">
                  <a:alpha val="33000"/>
                </a:schemeClr>
              </a:gs>
              <a:gs pos="45000">
                <a:schemeClr val="tx1">
                  <a:alpha val="27000"/>
                </a:schemeClr>
              </a:gs>
              <a:gs pos="505">
                <a:schemeClr val="tx1">
                  <a:alpha val="37000"/>
                </a:schemeClr>
              </a:gs>
            </a:gsLst>
            <a:lin ang="1800000" scaled="0"/>
          </a:gradFill>
          <a:ln w="12700">
            <a:miter lim="400000"/>
          </a:ln>
        </p:spPr>
        <p:txBody>
          <a:bodyPr lIns="19050" tIns="19050" rIns="19050" bIns="19050" anchor="ctr"/>
          <a:lstStyle/>
          <a:p>
            <a:pPr marL="0" marR="0" lvl="0" indent="0" defTabSz="342900" eaLnBrk="1" fontAlgn="auto" latinLnBrk="0" hangingPunct="1">
              <a:lnSpc>
                <a:spcPct val="100000"/>
              </a:lnSpc>
              <a:spcBef>
                <a:spcPts val="0"/>
              </a:spcBef>
              <a:spcAft>
                <a:spcPts val="0"/>
              </a:spcAft>
              <a:buClrTx/>
              <a:buSzTx/>
              <a:buFontTx/>
              <a:buNone/>
              <a:tabLst/>
              <a:defRPr sz="3200">
                <a:solidFill>
                  <a:srgbClr val="FFFFFF"/>
                </a:solidFill>
              </a:defRPr>
            </a:pPr>
            <a:endParaRPr kumimoji="0" sz="1200" b="0" i="0" u="none" strike="noStrike" kern="0" cap="none" spc="0" normalizeH="0" baseline="0" noProof="0" dirty="0">
              <a:ln>
                <a:noFill/>
              </a:ln>
              <a:solidFill>
                <a:srgbClr val="FFFFFF"/>
              </a:solidFill>
              <a:effectLst/>
              <a:uLnTx/>
              <a:uFillTx/>
              <a:latin typeface="+mn-lt"/>
            </a:endParaRPr>
          </a:p>
        </p:txBody>
      </p:sp>
      <p:sp>
        <p:nvSpPr>
          <p:cNvPr id="7" name="Footer Placeholder 7"/>
          <p:cNvSpPr>
            <a:spLocks noGrp="1"/>
          </p:cNvSpPr>
          <p:nvPr>
            <p:ph type="ftr" sz="quarter" idx="3"/>
          </p:nvPr>
        </p:nvSpPr>
        <p:spPr>
          <a:xfrm>
            <a:off x="634643" y="4948575"/>
            <a:ext cx="4095914" cy="194925"/>
          </a:xfrm>
          <a:prstGeom prst="rect">
            <a:avLst/>
          </a:prstGeom>
        </p:spPr>
        <p:txBody>
          <a:bodyPr vert="horz" lIns="0" tIns="45720" rIns="91440" bIns="45720" rtlCol="0" anchor="ctr"/>
          <a:lstStyle>
            <a:lvl1pPr algn="l">
              <a:defRPr sz="600">
                <a:solidFill>
                  <a:schemeClr val="bg1">
                    <a:lumMod val="50000"/>
                  </a:schemeClr>
                </a:solidFill>
              </a:defRPr>
            </a:lvl1pPr>
          </a:lstStyle>
          <a:p>
            <a:pPr defTabSz="914400" fontAlgn="auto">
              <a:spcBef>
                <a:spcPts val="0"/>
              </a:spcBef>
              <a:spcAft>
                <a:spcPts val="0"/>
              </a:spcAft>
              <a:defRPr/>
            </a:pPr>
            <a:r>
              <a:rPr lang="en-US" kern="0"/>
              <a:t>NCR Confidential - Internal Use Only</a:t>
            </a:r>
            <a:endParaRPr lang="en-US" kern="0" dirty="0"/>
          </a:p>
        </p:txBody>
      </p:sp>
      <p:grpSp>
        <p:nvGrpSpPr>
          <p:cNvPr id="87" name="Group 86"/>
          <p:cNvGrpSpPr/>
          <p:nvPr userDrawn="1"/>
        </p:nvGrpSpPr>
        <p:grpSpPr>
          <a:xfrm>
            <a:off x="8224651" y="4227011"/>
            <a:ext cx="731520" cy="731045"/>
            <a:chOff x="8451348" y="4227622"/>
            <a:chExt cx="731520" cy="731045"/>
          </a:xfrm>
        </p:grpSpPr>
        <p:sp>
          <p:nvSpPr>
            <p:cNvPr id="88" name="Rectangle 87"/>
            <p:cNvSpPr/>
            <p:nvPr userDrawn="1"/>
          </p:nvSpPr>
          <p:spPr>
            <a:xfrm>
              <a:off x="8451348" y="4227622"/>
              <a:ext cx="731520" cy="731045"/>
            </a:xfrm>
            <a:prstGeom prst="rect">
              <a:avLst/>
            </a:prstGeom>
            <a:solidFill>
              <a:srgbClr val="9F9FA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91440" rIns="91440" bIns="45720" numCol="1" spcCol="0" rtlCol="0" fromWordArt="0" anchor="ctr" anchorCtr="0" forceAA="0" compatLnSpc="1">
              <a:prstTxWarp prst="textNoShape">
                <a:avLst/>
              </a:prstTxWarp>
              <a:noAutofit/>
            </a:bodyPr>
            <a:lstStyle/>
            <a:p>
              <a:pPr algn="ctr"/>
              <a:endParaRPr lang="en-US" dirty="0"/>
            </a:p>
          </p:txBody>
        </p:sp>
        <p:sp>
          <p:nvSpPr>
            <p:cNvPr id="89" name="Rectangle 88"/>
            <p:cNvSpPr/>
            <p:nvPr userDrawn="1"/>
          </p:nvSpPr>
          <p:spPr>
            <a:xfrm>
              <a:off x="8466385" y="4243046"/>
              <a:ext cx="701448" cy="7001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91440" rIns="91440" bIns="45720" numCol="1" spcCol="0" rtlCol="0" fromWordArt="0" anchor="ctr" anchorCtr="0" forceAA="0" compatLnSpc="1">
              <a:prstTxWarp prst="textNoShape">
                <a:avLst/>
              </a:prstTxWarp>
              <a:noAutofit/>
            </a:bodyPr>
            <a:lstStyle/>
            <a:p>
              <a:pPr algn="ctr"/>
              <a:endParaRPr lang="en-US" dirty="0"/>
            </a:p>
          </p:txBody>
        </p:sp>
      </p:grpSp>
      <p:sp>
        <p:nvSpPr>
          <p:cNvPr id="16" name="Text Placeholder 2"/>
          <p:cNvSpPr>
            <a:spLocks noGrp="1"/>
          </p:cNvSpPr>
          <p:nvPr>
            <p:ph type="body" sz="quarter" idx="10" hasCustomPrompt="1"/>
          </p:nvPr>
        </p:nvSpPr>
        <p:spPr>
          <a:xfrm>
            <a:off x="634642" y="2730137"/>
            <a:ext cx="5785207" cy="1182615"/>
          </a:xfrm>
          <a:prstGeom prst="rect">
            <a:avLst/>
          </a:prstGeom>
        </p:spPr>
        <p:txBody>
          <a:bodyPr anchor="b" anchorCtr="0">
            <a:normAutofit/>
          </a:bodyPr>
          <a:lstStyle>
            <a:lvl1pPr marL="0" indent="0">
              <a:lnSpc>
                <a:spcPts val="2500"/>
              </a:lnSpc>
              <a:buNone/>
              <a:defRPr sz="2200" cap="none" spc="40" baseline="0">
                <a:solidFill>
                  <a:srgbClr val="1B1E1F"/>
                </a:solidFill>
                <a:latin typeface="+mj-lt"/>
                <a:cs typeface="Open Sans" panose="020B0604020202020204" charset="0"/>
              </a:defRPr>
            </a:lvl1pPr>
          </a:lstStyle>
          <a:p>
            <a:pPr lvl="0"/>
            <a:r>
              <a:rPr lang="en-US" dirty="0"/>
              <a:t>CLICK TO EDIT MASTER </a:t>
            </a:r>
            <a:br>
              <a:rPr lang="en-US" dirty="0"/>
            </a:br>
            <a:r>
              <a:rPr lang="en-US" dirty="0"/>
              <a:t>TEXT STYLES</a:t>
            </a:r>
          </a:p>
        </p:txBody>
      </p:sp>
      <p:sp>
        <p:nvSpPr>
          <p:cNvPr id="17" name="Shape 1037"/>
          <p:cNvSpPr/>
          <p:nvPr userDrawn="1"/>
        </p:nvSpPr>
        <p:spPr>
          <a:xfrm>
            <a:off x="628649" y="3973712"/>
            <a:ext cx="5791200" cy="0"/>
          </a:xfrm>
          <a:prstGeom prst="line">
            <a:avLst/>
          </a:prstGeom>
          <a:ln w="25400">
            <a:solidFill>
              <a:srgbClr val="54B900"/>
            </a:solidFill>
            <a:miter lim="400000"/>
          </a:ln>
        </p:spPr>
        <p:txBody>
          <a:bodyPr lIns="19050" tIns="19050" rIns="19050" bIns="19050" anchor="ctr"/>
          <a:lstStyle/>
          <a:p>
            <a:pPr defTabSz="342900" fontAlgn="auto">
              <a:spcBef>
                <a:spcPts val="0"/>
              </a:spcBef>
              <a:spcAft>
                <a:spcPts val="0"/>
              </a:spcAft>
              <a:defRPr sz="3200"/>
            </a:pPr>
            <a:endParaRPr sz="1200" kern="0" dirty="0">
              <a:solidFill>
                <a:sysClr val="windowText" lastClr="000000"/>
              </a:solidFill>
              <a:latin typeface="Open Sans" panose="020B0604020202020204" charset="0"/>
              <a:cs typeface="Open Sans" panose="020B0604020202020204" charset="0"/>
            </a:endParaRPr>
          </a:p>
        </p:txBody>
      </p:sp>
      <p:sp>
        <p:nvSpPr>
          <p:cNvPr id="18" name="Text Placeholder 2"/>
          <p:cNvSpPr>
            <a:spLocks noGrp="1"/>
          </p:cNvSpPr>
          <p:nvPr>
            <p:ph type="body" sz="quarter" idx="11"/>
          </p:nvPr>
        </p:nvSpPr>
        <p:spPr>
          <a:xfrm>
            <a:off x="634643" y="4116977"/>
            <a:ext cx="5785206" cy="711713"/>
          </a:xfrm>
          <a:prstGeom prst="rect">
            <a:avLst/>
          </a:prstGeom>
        </p:spPr>
        <p:txBody>
          <a:bodyPr>
            <a:normAutofit/>
          </a:bodyPr>
          <a:lstStyle>
            <a:lvl1pPr marL="0" indent="0">
              <a:lnSpc>
                <a:spcPts val="2000"/>
              </a:lnSpc>
              <a:buNone/>
              <a:defRPr sz="1600" spc="-30" baseline="0">
                <a:solidFill>
                  <a:srgbClr val="1B1E1F"/>
                </a:solidFill>
              </a:defRPr>
            </a:lvl1pPr>
          </a:lstStyle>
          <a:p>
            <a:pPr lvl="0"/>
            <a:r>
              <a:rPr lang="en-US"/>
              <a:t>Edit Master text styles</a:t>
            </a:r>
          </a:p>
        </p:txBody>
      </p:sp>
      <p:pic>
        <p:nvPicPr>
          <p:cNvPr id="15" name="Picture 1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412830" y="4227011"/>
            <a:ext cx="731045" cy="731045"/>
          </a:xfrm>
          <a:prstGeom prst="rect">
            <a:avLst/>
          </a:prstGeom>
        </p:spPr>
      </p:pic>
    </p:spTree>
    <p:extLst>
      <p:ext uri="{BB962C8B-B14F-4D97-AF65-F5344CB8AC3E}">
        <p14:creationId xmlns:p14="http://schemas.microsoft.com/office/powerpoint/2010/main" val="412294652"/>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End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3" name="Shape 4"/>
          <p:cNvSpPr>
            <a:spLocks noGrp="1"/>
          </p:cNvSpPr>
          <p:nvPr>
            <p:ph type="sldNum" sz="quarter" idx="2"/>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85000"/>
                  </a:schemeClr>
                </a:solidFill>
                <a:latin typeface="+mn-lt"/>
                <a:ea typeface="Open Sans" panose="020B0604020202020204" charset="0"/>
                <a:cs typeface="Open Sans" panose="020B0604020202020204" charset="0"/>
                <a:sym typeface="Open Sans"/>
              </a:defRPr>
            </a:lvl1pPr>
          </a:lstStyle>
          <a:p>
            <a:pPr defTabSz="914400" fontAlgn="auto">
              <a:spcBef>
                <a:spcPts val="0"/>
              </a:spcBef>
              <a:spcAft>
                <a:spcPts val="0"/>
              </a:spcAft>
              <a:defRPr/>
            </a:pPr>
            <a:fld id="{86CB4B4D-7CA3-9044-876B-883B54F8677D}" type="slidenum">
              <a:rPr lang="en-US" kern="0" smtClean="0"/>
              <a:pPr defTabSz="914400" fontAlgn="auto">
                <a:spcBef>
                  <a:spcPts val="0"/>
                </a:spcBef>
                <a:spcAft>
                  <a:spcPts val="0"/>
                </a:spcAft>
                <a:defRPr/>
              </a:pPr>
              <a:t>‹#›</a:t>
            </a:fld>
            <a:endParaRPr lang="en-US" kern="0" dirty="0">
              <a:ea typeface="Arial" panose="020B0604020202020204" pitchFamily="34" charset="0"/>
            </a:endParaRPr>
          </a:p>
        </p:txBody>
      </p:sp>
      <p:sp>
        <p:nvSpPr>
          <p:cNvPr id="4" name="Footer Placeholder 7"/>
          <p:cNvSpPr>
            <a:spLocks noGrp="1"/>
          </p:cNvSpPr>
          <p:nvPr>
            <p:ph type="ftr" sz="quarter" idx="3"/>
          </p:nvPr>
        </p:nvSpPr>
        <p:spPr>
          <a:xfrm>
            <a:off x="912813" y="4948575"/>
            <a:ext cx="3086100" cy="194925"/>
          </a:xfrm>
          <a:prstGeom prst="rect">
            <a:avLst/>
          </a:prstGeom>
        </p:spPr>
        <p:txBody>
          <a:bodyPr vert="horz" lIns="0" tIns="45720" rIns="91440" bIns="45720" rtlCol="0" anchor="ctr"/>
          <a:lstStyle>
            <a:lvl1pPr algn="l">
              <a:defRPr sz="600">
                <a:solidFill>
                  <a:schemeClr val="bg1">
                    <a:lumMod val="85000"/>
                  </a:schemeClr>
                </a:solidFill>
              </a:defRPr>
            </a:lvl1p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600" b="0" i="0" u="none" strike="noStrike" kern="0" cap="none" spc="0" normalizeH="0" baseline="0" noProof="0">
                <a:ln>
                  <a:noFill/>
                </a:ln>
                <a:solidFill>
                  <a:schemeClr val="bg1">
                    <a:lumMod val="85000"/>
                  </a:schemeClr>
                </a:solidFill>
                <a:effectLst/>
                <a:uLnTx/>
                <a:uFillTx/>
              </a:rPr>
              <a:t>NCR Confidential - Internal Use Only</a:t>
            </a:r>
            <a:endParaRPr kumimoji="0" lang="en-US" sz="600" b="0" i="0" u="none" strike="noStrike" kern="0" cap="none" spc="0" normalizeH="0" baseline="0" noProof="0" dirty="0">
              <a:ln>
                <a:noFill/>
              </a:ln>
              <a:solidFill>
                <a:schemeClr val="bg1">
                  <a:lumMod val="85000"/>
                </a:schemeClr>
              </a:solidFill>
              <a:effectLst/>
              <a:uLnTx/>
              <a:uFillTx/>
            </a:endParaRPr>
          </a:p>
        </p:txBody>
      </p:sp>
      <p:sp>
        <p:nvSpPr>
          <p:cNvPr id="12" name="Title 11"/>
          <p:cNvSpPr>
            <a:spLocks noGrp="1"/>
          </p:cNvSpPr>
          <p:nvPr>
            <p:ph type="title"/>
          </p:nvPr>
        </p:nvSpPr>
        <p:spPr>
          <a:xfrm>
            <a:off x="633413" y="749245"/>
            <a:ext cx="7877175" cy="857250"/>
          </a:xfrm>
          <a:prstGeom prst="rect">
            <a:avLst/>
          </a:prstGeom>
        </p:spPr>
        <p:txBody>
          <a:bodyPr>
            <a:normAutofit/>
          </a:bodyPr>
          <a:lstStyle>
            <a:lvl1pPr algn="ctr">
              <a:defRPr sz="3600">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947961" y="3552522"/>
            <a:ext cx="1248080" cy="1248080"/>
          </a:xfrm>
          <a:prstGeom prst="rect">
            <a:avLst/>
          </a:prstGeom>
        </p:spPr>
      </p:pic>
    </p:spTree>
    <p:extLst>
      <p:ext uri="{BB962C8B-B14F-4D97-AF65-F5344CB8AC3E}">
        <p14:creationId xmlns:p14="http://schemas.microsoft.com/office/powerpoint/2010/main" val="1852553477"/>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Basic layout + heading">
    <p:spTree>
      <p:nvGrpSpPr>
        <p:cNvPr id="1" name=""/>
        <p:cNvGrpSpPr/>
        <p:nvPr/>
      </p:nvGrpSpPr>
      <p:grpSpPr>
        <a:xfrm>
          <a:off x="0" y="0"/>
          <a:ext cx="0" cy="0"/>
          <a:chOff x="0" y="0"/>
          <a:chExt cx="0" cy="0"/>
        </a:xfrm>
      </p:grpSpPr>
      <p:sp>
        <p:nvSpPr>
          <p:cNvPr id="2" name="Title 1"/>
          <p:cNvSpPr>
            <a:spLocks noGrp="1"/>
          </p:cNvSpPr>
          <p:nvPr>
            <p:ph type="title"/>
          </p:nvPr>
        </p:nvSpPr>
        <p:spPr>
          <a:xfrm>
            <a:off x="628649" y="750969"/>
            <a:ext cx="7895419" cy="853738"/>
          </a:xfrm>
        </p:spPr>
        <p:txBody>
          <a:bodyPr/>
          <a:lstStyle>
            <a:lvl1pPr algn="ctr">
              <a:defRPr sz="2800">
                <a:solidFill>
                  <a:srgbClr val="1B1E1F"/>
                </a:solidFill>
              </a:defRPr>
            </a:lvl1pPr>
          </a:lstStyle>
          <a:p>
            <a:r>
              <a:rPr lang="en-US"/>
              <a:t>Click to edit Master title style</a:t>
            </a:r>
            <a:endParaRPr lang="en-US" dirty="0"/>
          </a:p>
        </p:txBody>
      </p:sp>
      <p:sp>
        <p:nvSpPr>
          <p:cNvPr id="7"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8"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
        <p:nvSpPr>
          <p:cNvPr id="4" name="AutoShape 3"/>
          <p:cNvSpPr>
            <a:spLocks noChangeAspect="1" noChangeArrowheads="1" noTextEdit="1"/>
          </p:cNvSpPr>
          <p:nvPr userDrawn="1"/>
        </p:nvSpPr>
        <p:spPr bwMode="auto">
          <a:xfrm>
            <a:off x="4676776" y="1790701"/>
            <a:ext cx="1703388" cy="170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24847" y="1789479"/>
            <a:ext cx="1703022" cy="1703022"/>
          </a:xfrm>
          <a:prstGeom prst="rect">
            <a:avLst/>
          </a:prstGeom>
        </p:spPr>
      </p:pic>
    </p:spTree>
    <p:extLst>
      <p:ext uri="{BB962C8B-B14F-4D97-AF65-F5344CB8AC3E}">
        <p14:creationId xmlns:p14="http://schemas.microsoft.com/office/powerpoint/2010/main" val="1122715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Basic layout + heading">
    <p:spTree>
      <p:nvGrpSpPr>
        <p:cNvPr id="1" name=""/>
        <p:cNvGrpSpPr/>
        <p:nvPr/>
      </p:nvGrpSpPr>
      <p:grpSpPr>
        <a:xfrm>
          <a:off x="0" y="0"/>
          <a:ext cx="0" cy="0"/>
          <a:chOff x="0" y="0"/>
          <a:chExt cx="0" cy="0"/>
        </a:xfrm>
      </p:grpSpPr>
      <p:sp>
        <p:nvSpPr>
          <p:cNvPr id="2" name="Title 1"/>
          <p:cNvSpPr>
            <a:spLocks noGrp="1"/>
          </p:cNvSpPr>
          <p:nvPr>
            <p:ph type="title"/>
          </p:nvPr>
        </p:nvSpPr>
        <p:spPr>
          <a:xfrm>
            <a:off x="628649" y="750969"/>
            <a:ext cx="7895419" cy="853738"/>
          </a:xfrm>
        </p:spPr>
        <p:txBody>
          <a:bodyPr/>
          <a:lstStyle>
            <a:lvl1pPr algn="ctr">
              <a:defRPr sz="2800">
                <a:solidFill>
                  <a:srgbClr val="1B1E1F"/>
                </a:solidFill>
              </a:defRPr>
            </a:lvl1pPr>
          </a:lstStyle>
          <a:p>
            <a:r>
              <a:rPr lang="en-US"/>
              <a:t>Click to edit Master title style</a:t>
            </a:r>
            <a:endParaRPr lang="en-US" dirty="0"/>
          </a:p>
        </p:txBody>
      </p:sp>
      <p:sp>
        <p:nvSpPr>
          <p:cNvPr id="7"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8"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
        <p:nvSpPr>
          <p:cNvPr id="4" name="AutoShape 3"/>
          <p:cNvSpPr>
            <a:spLocks noChangeAspect="1" noChangeArrowheads="1" noTextEdit="1"/>
          </p:cNvSpPr>
          <p:nvPr userDrawn="1"/>
        </p:nvSpPr>
        <p:spPr bwMode="auto">
          <a:xfrm>
            <a:off x="4676776" y="1790701"/>
            <a:ext cx="1703388" cy="170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80" name="Group 79"/>
          <p:cNvGrpSpPr/>
          <p:nvPr userDrawn="1"/>
        </p:nvGrpSpPr>
        <p:grpSpPr>
          <a:xfrm>
            <a:off x="4676776" y="1794543"/>
            <a:ext cx="1699060" cy="1697957"/>
            <a:chOff x="8451348" y="4227622"/>
            <a:chExt cx="731520" cy="731045"/>
          </a:xfrm>
        </p:grpSpPr>
        <p:sp>
          <p:nvSpPr>
            <p:cNvPr id="81" name="Rectangle 80"/>
            <p:cNvSpPr/>
            <p:nvPr userDrawn="1"/>
          </p:nvSpPr>
          <p:spPr>
            <a:xfrm>
              <a:off x="8451348" y="4227622"/>
              <a:ext cx="731520" cy="731045"/>
            </a:xfrm>
            <a:prstGeom prst="rect">
              <a:avLst/>
            </a:prstGeom>
            <a:solidFill>
              <a:srgbClr val="9F9FA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91440" rIns="91440" bIns="45720" numCol="1" spcCol="0" rtlCol="0" fromWordArt="0" anchor="ctr" anchorCtr="0" forceAA="0" compatLnSpc="1">
              <a:prstTxWarp prst="textNoShape">
                <a:avLst/>
              </a:prstTxWarp>
              <a:noAutofit/>
            </a:bodyPr>
            <a:lstStyle/>
            <a:p>
              <a:pPr algn="ctr"/>
              <a:endParaRPr lang="en-US" dirty="0"/>
            </a:p>
          </p:txBody>
        </p:sp>
        <p:sp>
          <p:nvSpPr>
            <p:cNvPr id="82" name="Rectangle 81"/>
            <p:cNvSpPr/>
            <p:nvPr userDrawn="1"/>
          </p:nvSpPr>
          <p:spPr>
            <a:xfrm>
              <a:off x="8466385" y="4243046"/>
              <a:ext cx="701448" cy="7001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91440" rIns="91440" bIns="45720" numCol="1" spcCol="0" rtlCol="0" fromWordArt="0" anchor="ctr" anchorCtr="0" forceAA="0" compatLnSpc="1">
              <a:prstTxWarp prst="textNoShape">
                <a:avLst/>
              </a:prstTxWarp>
              <a:noAutofit/>
            </a:bodyPr>
            <a:lstStyle/>
            <a:p>
              <a:pPr algn="ctr"/>
              <a:endParaRPr lang="en-US" dirty="0"/>
            </a:p>
          </p:txBody>
        </p:sp>
      </p:gr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41027" y="1789479"/>
            <a:ext cx="1703022" cy="1703022"/>
          </a:xfrm>
          <a:prstGeom prst="rect">
            <a:avLst/>
          </a:prstGeom>
        </p:spPr>
      </p:pic>
    </p:spTree>
    <p:extLst>
      <p:ext uri="{BB962C8B-B14F-4D97-AF65-F5344CB8AC3E}">
        <p14:creationId xmlns:p14="http://schemas.microsoft.com/office/powerpoint/2010/main" val="1431113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45770" y="1817751"/>
            <a:ext cx="4028694" cy="993775"/>
          </a:xfrm>
        </p:spPr>
        <p:txBody>
          <a:bodyPr/>
          <a:lstStyle>
            <a:lvl1pPr algn="r">
              <a:defRPr/>
            </a:lvl1pPr>
          </a:lstStyle>
          <a:p>
            <a:r>
              <a:rPr lang="en-US" dirty="0"/>
              <a:t>Click to edit Master title style</a:t>
            </a:r>
          </a:p>
        </p:txBody>
      </p:sp>
      <p:sp>
        <p:nvSpPr>
          <p:cNvPr id="5" name="Shape 4"/>
          <p:cNvSpPr txBox="1">
            <a:spLocks/>
          </p:cNvSpPr>
          <p:nvPr userDrawn="1"/>
        </p:nvSpPr>
        <p:spPr>
          <a:xfrm>
            <a:off x="633413" y="4948575"/>
            <a:ext cx="51361" cy="194925"/>
          </a:xfrm>
          <a:prstGeom prst="rect">
            <a:avLst/>
          </a:prstGeom>
          <a:ln w="12700">
            <a:miter lim="400000"/>
          </a:ln>
        </p:spPr>
        <p:txBody>
          <a:bodyPr wrap="none" lIns="0" tIns="50800" rIns="50800" bIns="50800">
            <a:spAutoFit/>
          </a:bodyPr>
          <a:lstStyle>
            <a:defPPr>
              <a:defRPr lang="en-US"/>
            </a:defPPr>
            <a:lvl1pPr algn="l" defTabSz="457200" rtl="0" fontAlgn="base">
              <a:spcBef>
                <a:spcPct val="0"/>
              </a:spcBef>
              <a:spcAft>
                <a:spcPct val="0"/>
              </a:spcAft>
              <a:defRPr sz="600" kern="1200">
                <a:solidFill>
                  <a:schemeClr val="bg1">
                    <a:lumMod val="50000"/>
                  </a:schemeClr>
                </a:solidFill>
                <a:latin typeface="+mn-lt"/>
                <a:ea typeface="Open Sans" panose="020B0604020202020204" charset="0"/>
                <a:cs typeface="Open Sans" panose="020B0604020202020204" charset="0"/>
                <a:sym typeface="Open Sans"/>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endParaRPr lang="en-US" dirty="0">
              <a:solidFill>
                <a:srgbClr val="FFFFFF">
                  <a:lumMod val="50000"/>
                </a:srgbClr>
              </a:solidFill>
              <a:latin typeface="Open Sans"/>
            </a:endParaRPr>
          </a:p>
        </p:txBody>
      </p:sp>
    </p:spTree>
    <p:extLst>
      <p:ext uri="{BB962C8B-B14F-4D97-AF65-F5344CB8AC3E}">
        <p14:creationId xmlns:p14="http://schemas.microsoft.com/office/powerpoint/2010/main" val="2098239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line - subhead - body text">
    <p:spTree>
      <p:nvGrpSpPr>
        <p:cNvPr id="1" name=""/>
        <p:cNvGrpSpPr/>
        <p:nvPr/>
      </p:nvGrpSpPr>
      <p:grpSpPr>
        <a:xfrm>
          <a:off x="0" y="0"/>
          <a:ext cx="0" cy="0"/>
          <a:chOff x="0" y="0"/>
          <a:chExt cx="0" cy="0"/>
        </a:xfrm>
      </p:grpSpPr>
      <p:sp>
        <p:nvSpPr>
          <p:cNvPr id="5" name="Title 4"/>
          <p:cNvSpPr>
            <a:spLocks noGrp="1"/>
          </p:cNvSpPr>
          <p:nvPr>
            <p:ph type="title"/>
          </p:nvPr>
        </p:nvSpPr>
        <p:spPr/>
        <p:txBody>
          <a:bodyPr anchor="ctr" anchorCtr="0"/>
          <a:lstStyle>
            <a:lvl1pPr>
              <a:defRPr>
                <a:solidFill>
                  <a:srgbClr val="1B1E1F"/>
                </a:solidFill>
              </a:defRPr>
            </a:lvl1pPr>
          </a:lstStyle>
          <a:p>
            <a:r>
              <a:rPr lang="en-US" dirty="0"/>
              <a:t>Click to edit Master title style</a:t>
            </a:r>
          </a:p>
        </p:txBody>
      </p:sp>
      <p:sp>
        <p:nvSpPr>
          <p:cNvPr id="3" name="Text Placeholder 2"/>
          <p:cNvSpPr>
            <a:spLocks noGrp="1"/>
          </p:cNvSpPr>
          <p:nvPr>
            <p:ph type="body" sz="quarter" idx="24"/>
          </p:nvPr>
        </p:nvSpPr>
        <p:spPr>
          <a:xfrm>
            <a:off x="628649" y="819150"/>
            <a:ext cx="8259711" cy="428625"/>
          </a:xfrm>
          <a:prstGeom prst="rect">
            <a:avLst/>
          </a:prstGeom>
        </p:spPr>
        <p:txBody>
          <a:bodyPr tIns="0">
            <a:noAutofit/>
          </a:bodyPr>
          <a:lstStyle>
            <a:lvl1pPr marL="0" indent="0">
              <a:buFontTx/>
              <a:buNone/>
              <a:defRPr lang="en-US" sz="2000" b="0" i="0" kern="1200" spc="-30" dirty="0">
                <a:solidFill>
                  <a:srgbClr val="1B1E1F"/>
                </a:solidFill>
                <a:latin typeface="Raleway Light" charset="0"/>
                <a:ea typeface="Raleway Light" charset="0"/>
                <a:cs typeface="Raleway Light"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457200" rtl="0" eaLnBrk="1" fontAlgn="base" hangingPunct="1">
              <a:lnSpc>
                <a:spcPct val="100000"/>
              </a:lnSpc>
              <a:spcBef>
                <a:spcPts val="400"/>
              </a:spcBef>
              <a:spcAft>
                <a:spcPts val="400"/>
              </a:spcAft>
              <a:buClr>
                <a:srgbClr val="54B948"/>
              </a:buClr>
              <a:buSzPct val="100000"/>
              <a:buFontTx/>
              <a:buNone/>
            </a:pPr>
            <a:r>
              <a:rPr lang="en-US" dirty="0"/>
              <a:t>Click to edit Master text styles</a:t>
            </a:r>
          </a:p>
        </p:txBody>
      </p:sp>
      <p:sp>
        <p:nvSpPr>
          <p:cNvPr id="7" name="Content Placeholder 6"/>
          <p:cNvSpPr>
            <a:spLocks noGrp="1"/>
          </p:cNvSpPr>
          <p:nvPr>
            <p:ph sz="quarter" idx="25"/>
          </p:nvPr>
        </p:nvSpPr>
        <p:spPr>
          <a:xfrm>
            <a:off x="628650" y="1589314"/>
            <a:ext cx="8259763" cy="3179536"/>
          </a:xfrm>
        </p:spPr>
        <p:txBody>
          <a:bodyPr/>
          <a:lstStyle>
            <a:lvl1pPr>
              <a:defRPr>
                <a:solidFill>
                  <a:srgbClr val="1B1E1F"/>
                </a:solidFill>
              </a:defRPr>
            </a:lvl1pPr>
            <a:lvl2pPr>
              <a:defRPr>
                <a:solidFill>
                  <a:srgbClr val="1B1E1F"/>
                </a:solidFill>
              </a:defRPr>
            </a:lvl2pPr>
            <a:lvl3pPr>
              <a:defRPr>
                <a:solidFill>
                  <a:srgbClr val="1B1E1F"/>
                </a:solidFill>
              </a:defRPr>
            </a:lvl3pPr>
            <a:lvl4pPr>
              <a:defRPr>
                <a:solidFill>
                  <a:srgbClr val="1B1E1F"/>
                </a:solidFill>
              </a:defRPr>
            </a:lvl4pPr>
            <a:lvl5pPr>
              <a:defRPr>
                <a:solidFill>
                  <a:srgbClr val="1B1E1F"/>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9"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Tree>
    <p:extLst>
      <p:ext uri="{BB962C8B-B14F-4D97-AF65-F5344CB8AC3E}">
        <p14:creationId xmlns:p14="http://schemas.microsoft.com/office/powerpoint/2010/main" val="2908265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line - body text">
    <p:spTree>
      <p:nvGrpSpPr>
        <p:cNvPr id="1" name=""/>
        <p:cNvGrpSpPr/>
        <p:nvPr/>
      </p:nvGrpSpPr>
      <p:grpSpPr>
        <a:xfrm>
          <a:off x="0" y="0"/>
          <a:ext cx="0" cy="0"/>
          <a:chOff x="0" y="0"/>
          <a:chExt cx="0" cy="0"/>
        </a:xfrm>
      </p:grpSpPr>
      <p:sp>
        <p:nvSpPr>
          <p:cNvPr id="3" name="Title 2"/>
          <p:cNvSpPr>
            <a:spLocks noGrp="1"/>
          </p:cNvSpPr>
          <p:nvPr>
            <p:ph type="title"/>
          </p:nvPr>
        </p:nvSpPr>
        <p:spPr>
          <a:xfrm>
            <a:off x="628649" y="150813"/>
            <a:ext cx="8296275" cy="993775"/>
          </a:xfrm>
        </p:spPr>
        <p:txBody>
          <a:bodyPr/>
          <a:lstStyle/>
          <a:p>
            <a:r>
              <a:rPr lang="en-US" dirty="0"/>
              <a:t>Click to edit Master title style</a:t>
            </a:r>
          </a:p>
        </p:txBody>
      </p:sp>
      <p:sp>
        <p:nvSpPr>
          <p:cNvPr id="5"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6"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sp>
        <p:nvSpPr>
          <p:cNvPr id="4" name="Text Placeholder 3"/>
          <p:cNvSpPr>
            <a:spLocks noGrp="1"/>
          </p:cNvSpPr>
          <p:nvPr>
            <p:ph type="body" sz="quarter" idx="10"/>
          </p:nvPr>
        </p:nvSpPr>
        <p:spPr>
          <a:xfrm>
            <a:off x="628650" y="1144588"/>
            <a:ext cx="8296275" cy="36464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70396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emf"/></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7.xml"/><Relationship Id="rId4" Type="http://schemas.openxmlformats.org/officeDocument/2006/relationships/image" Target="../media/image6.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theme" Target="../theme/theme3.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image" Target="../media/image2.emf"/><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19" Type="http://schemas.openxmlformats.org/officeDocument/2006/relationships/image" Target="../media/image1.png"/><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8"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5" name="Title Placeholder 4"/>
          <p:cNvSpPr>
            <a:spLocks noGrp="1"/>
          </p:cNvSpPr>
          <p:nvPr>
            <p:ph type="title"/>
          </p:nvPr>
        </p:nvSpPr>
        <p:spPr>
          <a:xfrm>
            <a:off x="628650" y="150813"/>
            <a:ext cx="8217638" cy="993775"/>
          </a:xfrm>
          <a:prstGeom prst="rect">
            <a:avLst/>
          </a:prstGeom>
        </p:spPr>
        <p:txBody>
          <a:bodyPr vert="horz" lIns="0" tIns="45720" rIns="91440" bIns="45720" rtlCol="0" anchor="ctr">
            <a:normAutofit/>
          </a:bodyPr>
          <a:lstStyle/>
          <a:p>
            <a:r>
              <a:rPr lang="en-US"/>
              <a:t>Click to edit Master title style</a:t>
            </a:r>
            <a:endParaRPr lang="en-US" dirty="0"/>
          </a:p>
        </p:txBody>
      </p:sp>
      <p:sp>
        <p:nvSpPr>
          <p:cNvPr id="6" name="Text Placeholder 5"/>
          <p:cNvSpPr>
            <a:spLocks noGrp="1"/>
          </p:cNvSpPr>
          <p:nvPr>
            <p:ph type="body" idx="1"/>
          </p:nvPr>
        </p:nvSpPr>
        <p:spPr>
          <a:xfrm>
            <a:off x="628650" y="1370013"/>
            <a:ext cx="8217638" cy="3262312"/>
          </a:xfrm>
          <a:prstGeom prst="rect">
            <a:avLst/>
          </a:prstGeom>
        </p:spPr>
        <p:txBody>
          <a:bodyPr vert="horz" lIns="0" tIns="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9"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pic>
        <p:nvPicPr>
          <p:cNvPr id="11" name="Picture 10"/>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66947" y="-838898"/>
            <a:ext cx="1410236" cy="6653049"/>
          </a:xfrm>
          <a:prstGeom prst="rect">
            <a:avLst/>
          </a:prstGeom>
        </p:spPr>
      </p:pic>
    </p:spTree>
    <p:extLst>
      <p:ext uri="{BB962C8B-B14F-4D97-AF65-F5344CB8AC3E}">
        <p14:creationId xmlns:p14="http://schemas.microsoft.com/office/powerpoint/2010/main" val="1345325769"/>
      </p:ext>
    </p:extLst>
  </p:cSld>
  <p:clrMap bg1="lt1" tx1="dk1" bg2="lt2" tx2="dk2" accent1="accent1" accent2="accent2" accent3="accent3" accent4="accent4" accent5="accent5" accent6="accent6" hlink="hlink" folHlink="folHlink"/>
  <p:sldLayoutIdLst>
    <p:sldLayoutId id="2147483971" r:id="rId1"/>
    <p:sldLayoutId id="2147483949" r:id="rId2"/>
    <p:sldLayoutId id="2147483991" r:id="rId3"/>
    <p:sldLayoutId id="2147483954" r:id="rId4"/>
    <p:sldLayoutId id="2147484025" r:id="rId5"/>
    <p:sldLayoutId id="2147483996" r:id="rId6"/>
  </p:sldLayoutIdLst>
  <p:transition spd="med"/>
  <p:hf hdr="0" dt="0"/>
  <p:txStyles>
    <p:titleStyle>
      <a:lvl1pPr marL="0" marR="0" indent="0" algn="l" defTabSz="309563" rtl="0" eaLnBrk="1" latinLnBrk="0" hangingPunct="1">
        <a:lnSpc>
          <a:spcPts val="2400"/>
        </a:lnSpc>
        <a:spcBef>
          <a:spcPts val="0"/>
        </a:spcBef>
        <a:spcAft>
          <a:spcPts val="0"/>
        </a:spcAft>
        <a:buClrTx/>
        <a:buSzTx/>
        <a:buFontTx/>
        <a:buNone/>
        <a:tabLst/>
        <a:defRPr sz="2400" b="0" i="0" u="none" strike="noStrike" cap="none" spc="0" baseline="0">
          <a:ln>
            <a:noFill/>
          </a:ln>
          <a:solidFill>
            <a:srgbClr val="1B1E1F"/>
          </a:solidFill>
          <a:uFillTx/>
          <a:latin typeface="+mj-lt"/>
          <a:ea typeface="+mn-ea"/>
          <a:cs typeface="Open Sans" panose="020B0604020202020204" charset="0"/>
          <a:sym typeface="Open Sans"/>
        </a:defRPr>
      </a:lvl1pPr>
      <a:lvl2pPr marL="0" marR="0" indent="85725" algn="ctr" defTabSz="309563" rtl="0" eaLnBrk="1" latinLnBrk="0" hangingPunct="1">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2pPr>
      <a:lvl3pPr marL="0" marR="0" indent="171450" algn="ctr" defTabSz="309563" rtl="0" eaLnBrk="1" latinLnBrk="0" hangingPunct="1">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3pPr>
      <a:lvl4pPr marL="0" marR="0" indent="257175" algn="ctr" defTabSz="309563" rtl="0" eaLnBrk="1" latinLnBrk="0" hangingPunct="1">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4pPr>
      <a:lvl5pPr marL="0" marR="0" indent="342900" algn="ctr" defTabSz="309563" rtl="0" eaLnBrk="1" latinLnBrk="0" hangingPunct="1">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5pPr>
      <a:lvl6pPr marL="0" marR="0" indent="428625" algn="ctr" defTabSz="309563" rtl="0" eaLnBrk="1" latinLnBrk="0" hangingPunct="1">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6pPr>
      <a:lvl7pPr marL="0" marR="0" indent="514350" algn="ctr" defTabSz="309563" rtl="0" eaLnBrk="1" latinLnBrk="0" hangingPunct="1">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7pPr>
      <a:lvl8pPr marL="0" marR="0" indent="600075" algn="ctr" defTabSz="309563" rtl="0" eaLnBrk="1" latinLnBrk="0" hangingPunct="1">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8pPr>
      <a:lvl9pPr marL="0" marR="0" indent="685800" algn="ctr" defTabSz="309563" rtl="0" eaLnBrk="1" latinLnBrk="0" hangingPunct="1">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9pPr>
    </p:titleStyle>
    <p:bodyStyle>
      <a:lvl1pPr marL="182880" marR="0" indent="-182880" algn="l" defTabSz="309563" rtl="0" eaLnBrk="1"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b="0" i="0" u="none" strike="noStrike" cap="none" spc="0" baseline="0">
          <a:ln>
            <a:noFill/>
          </a:ln>
          <a:solidFill>
            <a:srgbClr val="1B1E1F"/>
          </a:solidFill>
          <a:uFillTx/>
          <a:latin typeface="+mn-lt"/>
          <a:ea typeface="+mn-ea"/>
          <a:cs typeface="Open Sans" panose="020B0604020202020204" charset="0"/>
          <a:sym typeface="Open Sans"/>
        </a:defRPr>
      </a:lvl1pPr>
      <a:lvl2pPr marL="365760" marR="0" indent="-182880" algn="l" defTabSz="309563" rtl="0" eaLnBrk="1" latinLnBrk="0" hangingPunct="1">
        <a:lnSpc>
          <a:spcPct val="100000"/>
        </a:lnSpc>
        <a:spcBef>
          <a:spcPts val="600"/>
        </a:spcBef>
        <a:spcAft>
          <a:spcPts val="0"/>
        </a:spcAft>
        <a:buClrTx/>
        <a:buSzPct val="75000"/>
        <a:buFont typeface="Arial" panose="020B0604020202020204" pitchFamily="34" charset="0"/>
        <a:buChar char="‾"/>
        <a:tabLst/>
        <a:defRPr sz="1600" b="0" i="0" u="none" strike="noStrike" cap="none" spc="0" baseline="0">
          <a:ln>
            <a:noFill/>
          </a:ln>
          <a:solidFill>
            <a:srgbClr val="1B1E1F"/>
          </a:solidFill>
          <a:uFillTx/>
          <a:latin typeface="+mn-lt"/>
          <a:ea typeface="+mn-ea"/>
          <a:cs typeface="Open Sans" panose="020B0604020202020204" charset="0"/>
          <a:sym typeface="Open Sans"/>
        </a:defRPr>
      </a:lvl2pPr>
      <a:lvl3pPr marL="548640" marR="0" indent="-182880" algn="l" defTabSz="309563" rtl="0" eaLnBrk="1" latinLnBrk="0" hangingPunct="1">
        <a:lnSpc>
          <a:spcPct val="100000"/>
        </a:lnSpc>
        <a:spcBef>
          <a:spcPts val="600"/>
        </a:spcBef>
        <a:spcAft>
          <a:spcPts val="0"/>
        </a:spcAft>
        <a:buClrTx/>
        <a:buSzPct val="75000"/>
        <a:buFont typeface="Arial" panose="020B0604020202020204" pitchFamily="34" charset="0"/>
        <a:buChar char="•"/>
        <a:tabLst/>
        <a:defRPr sz="1400" b="0" i="0" u="none" strike="noStrike" cap="none" spc="0" baseline="0">
          <a:ln>
            <a:noFill/>
          </a:ln>
          <a:solidFill>
            <a:srgbClr val="1B1E1F"/>
          </a:solidFill>
          <a:uFillTx/>
          <a:latin typeface="+mn-lt"/>
          <a:ea typeface="+mn-ea"/>
          <a:cs typeface="Open Sans" panose="020B0604020202020204" charset="0"/>
          <a:sym typeface="Open Sans"/>
        </a:defRPr>
      </a:lvl3pPr>
      <a:lvl4pPr marL="822960" marR="0" indent="-238125" algn="l" defTabSz="309563" rtl="0" eaLnBrk="1" latinLnBrk="0" hangingPunct="1">
        <a:lnSpc>
          <a:spcPct val="100000"/>
        </a:lnSpc>
        <a:spcBef>
          <a:spcPts val="600"/>
        </a:spcBef>
        <a:spcAft>
          <a:spcPts val="0"/>
        </a:spcAft>
        <a:buClrTx/>
        <a:buSzPct val="75000"/>
        <a:buFont typeface="Wingdings" panose="05000000000000000000" pitchFamily="2" charset="2"/>
        <a:buChar char="§"/>
        <a:tabLst/>
        <a:defRPr sz="1400" b="0" i="0" u="none" strike="noStrike" cap="none" spc="0" baseline="0">
          <a:ln>
            <a:noFill/>
          </a:ln>
          <a:solidFill>
            <a:srgbClr val="1B1E1F"/>
          </a:solidFill>
          <a:uFillTx/>
          <a:latin typeface="+mn-lt"/>
          <a:ea typeface="+mn-ea"/>
          <a:cs typeface="Open Sans" panose="020B0604020202020204" charset="0"/>
          <a:sym typeface="Open Sans"/>
        </a:defRPr>
      </a:lvl4pPr>
      <a:lvl5pPr marL="1097280" marR="0" indent="-238125" algn="l" defTabSz="309563" rtl="0" eaLnBrk="1" latinLnBrk="0" hangingPunct="1">
        <a:lnSpc>
          <a:spcPct val="100000"/>
        </a:lnSpc>
        <a:spcBef>
          <a:spcPts val="600"/>
        </a:spcBef>
        <a:spcAft>
          <a:spcPts val="0"/>
        </a:spcAft>
        <a:buClrTx/>
        <a:buSzPct val="75000"/>
        <a:buFont typeface="Arial" panose="020B0604020202020204" pitchFamily="34" charset="0"/>
        <a:buChar char="‾"/>
        <a:tabLst/>
        <a:defRPr sz="1400" b="0" i="0" u="none" strike="noStrike" cap="none" spc="0" baseline="0">
          <a:ln>
            <a:noFill/>
          </a:ln>
          <a:solidFill>
            <a:srgbClr val="1B1E1F"/>
          </a:solidFill>
          <a:uFillTx/>
          <a:latin typeface="+mn-lt"/>
          <a:ea typeface="+mn-ea"/>
          <a:cs typeface="Open Sans" panose="020B0604020202020204" charset="0"/>
          <a:sym typeface="Open Sans"/>
        </a:defRPr>
      </a:lvl5pPr>
      <a:lvl6pPr marL="1428750" marR="0" indent="-238125" algn="l" defTabSz="309563" rtl="0" eaLnBrk="1" latinLnBrk="0" hangingPunct="1">
        <a:lnSpc>
          <a:spcPct val="100000"/>
        </a:lnSpc>
        <a:spcBef>
          <a:spcPts val="2213"/>
        </a:spcBef>
        <a:spcAft>
          <a:spcPts val="0"/>
        </a:spcAft>
        <a:buClrTx/>
        <a:buSzPct val="75000"/>
        <a:buFontTx/>
        <a:buChar char="•"/>
        <a:tabLst/>
        <a:defRPr sz="1950" b="0" i="0" u="none" strike="noStrike" cap="none" spc="0" baseline="0">
          <a:ln>
            <a:noFill/>
          </a:ln>
          <a:solidFill>
            <a:srgbClr val="000000"/>
          </a:solidFill>
          <a:uFillTx/>
          <a:latin typeface="+mn-lt"/>
          <a:ea typeface="+mn-ea"/>
          <a:cs typeface="+mn-cs"/>
          <a:sym typeface="Open Sans"/>
        </a:defRPr>
      </a:lvl6pPr>
      <a:lvl7pPr marL="1666875" marR="0" indent="-238125" algn="l" defTabSz="309563" rtl="0" eaLnBrk="1" latinLnBrk="0" hangingPunct="1">
        <a:lnSpc>
          <a:spcPct val="100000"/>
        </a:lnSpc>
        <a:spcBef>
          <a:spcPts val="2213"/>
        </a:spcBef>
        <a:spcAft>
          <a:spcPts val="0"/>
        </a:spcAft>
        <a:buClrTx/>
        <a:buSzPct val="75000"/>
        <a:buFontTx/>
        <a:buChar char="•"/>
        <a:tabLst/>
        <a:defRPr sz="1950" b="0" i="0" u="none" strike="noStrike" cap="none" spc="0" baseline="0">
          <a:ln>
            <a:noFill/>
          </a:ln>
          <a:solidFill>
            <a:srgbClr val="000000"/>
          </a:solidFill>
          <a:uFillTx/>
          <a:latin typeface="+mn-lt"/>
          <a:ea typeface="+mn-ea"/>
          <a:cs typeface="+mn-cs"/>
          <a:sym typeface="Open Sans"/>
        </a:defRPr>
      </a:lvl7pPr>
      <a:lvl8pPr marL="1905000" marR="0" indent="-238125" algn="l" defTabSz="309563" rtl="0" eaLnBrk="1" latinLnBrk="0" hangingPunct="1">
        <a:lnSpc>
          <a:spcPct val="100000"/>
        </a:lnSpc>
        <a:spcBef>
          <a:spcPts val="2213"/>
        </a:spcBef>
        <a:spcAft>
          <a:spcPts val="0"/>
        </a:spcAft>
        <a:buClrTx/>
        <a:buSzPct val="75000"/>
        <a:buFontTx/>
        <a:buChar char="•"/>
        <a:tabLst/>
        <a:defRPr sz="1950" b="0" i="0" u="none" strike="noStrike" cap="none" spc="0" baseline="0">
          <a:ln>
            <a:noFill/>
          </a:ln>
          <a:solidFill>
            <a:srgbClr val="000000"/>
          </a:solidFill>
          <a:uFillTx/>
          <a:latin typeface="+mn-lt"/>
          <a:ea typeface="+mn-ea"/>
          <a:cs typeface="+mn-cs"/>
          <a:sym typeface="Open Sans"/>
        </a:defRPr>
      </a:lvl8pPr>
      <a:lvl9pPr marL="2143125" marR="0" indent="-238125" algn="l" defTabSz="309563" rtl="0" eaLnBrk="1" latinLnBrk="0" hangingPunct="1">
        <a:lnSpc>
          <a:spcPct val="100000"/>
        </a:lnSpc>
        <a:spcBef>
          <a:spcPts val="2213"/>
        </a:spcBef>
        <a:spcAft>
          <a:spcPts val="0"/>
        </a:spcAft>
        <a:buClrTx/>
        <a:buSzPct val="75000"/>
        <a:buFontTx/>
        <a:buChar char="•"/>
        <a:tabLst/>
        <a:defRPr sz="1950" b="0" i="0" u="none" strike="noStrike" cap="none" spc="0" baseline="0">
          <a:ln>
            <a:noFill/>
          </a:ln>
          <a:solidFill>
            <a:srgbClr val="000000"/>
          </a:solidFill>
          <a:uFillTx/>
          <a:latin typeface="+mn-lt"/>
          <a:ea typeface="+mn-ea"/>
          <a:cs typeface="+mn-cs"/>
          <a:sym typeface="Open Sans"/>
        </a:defRPr>
      </a:lvl9pPr>
    </p:bodyStyle>
    <p:otherStyle>
      <a:lvl1pPr marL="0" marR="0" indent="0" algn="r" defTabSz="309563" rtl="0" eaLnBrk="1" latinLnBrk="0" hangingPunct="1">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1pPr>
      <a:lvl2pPr marL="0" marR="0" indent="85725" algn="r" defTabSz="309563" rtl="0" eaLnBrk="1" latinLnBrk="0" hangingPunct="1">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2pPr>
      <a:lvl3pPr marL="0" marR="0" indent="171450" algn="r" defTabSz="309563" rtl="0" eaLnBrk="1" latinLnBrk="0" hangingPunct="1">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3pPr>
      <a:lvl4pPr marL="0" marR="0" indent="257175" algn="r" defTabSz="309563" rtl="0" eaLnBrk="1" latinLnBrk="0" hangingPunct="1">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4pPr>
      <a:lvl5pPr marL="0" marR="0" indent="342900" algn="r" defTabSz="309563" rtl="0" eaLnBrk="1" latinLnBrk="0" hangingPunct="1">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5pPr>
      <a:lvl6pPr marL="0" marR="0" indent="428625" algn="r" defTabSz="309563" rtl="0" eaLnBrk="1" latinLnBrk="0" hangingPunct="1">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6pPr>
      <a:lvl7pPr marL="0" marR="0" indent="514350" algn="r" defTabSz="309563" rtl="0" eaLnBrk="1" latinLnBrk="0" hangingPunct="1">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7pPr>
      <a:lvl8pPr marL="0" marR="0" indent="600075" algn="r" defTabSz="309563" rtl="0" eaLnBrk="1" latinLnBrk="0" hangingPunct="1">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8pPr>
      <a:lvl9pPr marL="0" marR="0" indent="685800" algn="r" defTabSz="309563" rtl="0" eaLnBrk="1" latinLnBrk="0" hangingPunct="1">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2" name="Title Placeholder 1"/>
          <p:cNvSpPr>
            <a:spLocks noGrp="1"/>
          </p:cNvSpPr>
          <p:nvPr>
            <p:ph type="title"/>
          </p:nvPr>
        </p:nvSpPr>
        <p:spPr>
          <a:xfrm>
            <a:off x="494538" y="1853486"/>
            <a:ext cx="4028694" cy="993775"/>
          </a:xfrm>
          <a:prstGeom prst="rect">
            <a:avLst/>
          </a:prstGeom>
        </p:spPr>
        <p:txBody>
          <a:bodyPr vert="horz" lIns="91440" tIns="45720" rIns="91440" bIns="45720" rtlCol="0" anchor="ctr">
            <a:normAutofit/>
          </a:bodyPr>
          <a:lstStyle/>
          <a:p>
            <a:r>
              <a:rPr lang="en-US" dirty="0"/>
              <a:t>Click to edit Master title style</a:t>
            </a:r>
          </a:p>
        </p:txBody>
      </p:sp>
      <p:pic>
        <p:nvPicPr>
          <p:cNvPr id="10" name="Picture 9"/>
          <p:cNvPicPr>
            <a:picLocks noChangeAspect="1"/>
          </p:cNvPicPr>
          <p:nvPr userDrawn="1"/>
        </p:nvPicPr>
        <p:blipFill rotWithShape="1">
          <a:blip r:embed="rId4">
            <a:extLst>
              <a:ext uri="{28A0092B-C50C-407E-A947-70E740481C1C}">
                <a14:useLocalDpi xmlns:a14="http://schemas.microsoft.com/office/drawing/2010/main" val="0"/>
              </a:ext>
            </a:extLst>
          </a:blip>
          <a:srcRect r="51067"/>
          <a:stretch/>
        </p:blipFill>
        <p:spPr>
          <a:xfrm>
            <a:off x="4669536" y="1977400"/>
            <a:ext cx="4474464" cy="745945"/>
          </a:xfrm>
          <a:prstGeom prst="rect">
            <a:avLst/>
          </a:prstGeom>
        </p:spPr>
      </p:pic>
      <p:sp>
        <p:nvSpPr>
          <p:cNvPr id="15" name="Slide Number Placeholder 2"/>
          <p:cNvSpPr txBox="1">
            <a:spLocks/>
          </p:cNvSpPr>
          <p:nvPr userDrawn="1"/>
        </p:nvSpPr>
        <p:spPr>
          <a:xfrm>
            <a:off x="633413" y="4948575"/>
            <a:ext cx="149080" cy="194925"/>
          </a:xfrm>
          <a:prstGeom prst="rect">
            <a:avLst/>
          </a:prstGeom>
          <a:ln w="12700">
            <a:miter lim="400000"/>
          </a:ln>
        </p:spPr>
        <p:txBody>
          <a:bodyPr wrap="none" lIns="0" tIns="50800" rIns="50800" bIns="50800">
            <a:spAutoFit/>
          </a:bodyPr>
          <a:lstStyle>
            <a:defPPr>
              <a:defRPr lang="en-US"/>
            </a:defPPr>
            <a:lvl1pPr algn="l" defTabSz="457200" rtl="0" fontAlgn="base">
              <a:spcBef>
                <a:spcPct val="0"/>
              </a:spcBef>
              <a:spcAft>
                <a:spcPct val="0"/>
              </a:spcAft>
              <a:defRPr sz="600" kern="1200">
                <a:solidFill>
                  <a:schemeClr val="bg1">
                    <a:lumMod val="50000"/>
                  </a:schemeClr>
                </a:solidFill>
                <a:latin typeface="+mn-lt"/>
                <a:ea typeface="Open Sans" panose="020B0604020202020204" charset="0"/>
                <a:cs typeface="Open Sans" panose="020B0604020202020204" charset="0"/>
                <a:sym typeface="Open Sans"/>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fld id="{86CB4B4D-7CA3-9044-876B-883B54F8677D}" type="slidenum">
              <a:rPr lang="en-US" smtClean="0">
                <a:solidFill>
                  <a:srgbClr val="FFFFFF">
                    <a:lumMod val="50000"/>
                  </a:srgbClr>
                </a:solidFill>
                <a:latin typeface="Open Sans"/>
              </a:rPr>
              <a:pPr/>
              <a:t>‹#›</a:t>
            </a:fld>
            <a:endParaRPr lang="en-US" dirty="0">
              <a:solidFill>
                <a:srgbClr val="FFFFFF">
                  <a:lumMod val="50000"/>
                </a:srgbClr>
              </a:solidFill>
              <a:latin typeface="Open Sans"/>
            </a:endParaRPr>
          </a:p>
        </p:txBody>
      </p:sp>
      <p:sp>
        <p:nvSpPr>
          <p:cNvPr id="16" name="Footer Placeholder 3"/>
          <p:cNvSpPr txBox="1">
            <a:spLocks/>
          </p:cNvSpPr>
          <p:nvPr userDrawn="1"/>
        </p:nvSpPr>
        <p:spPr>
          <a:xfrm>
            <a:off x="924766" y="4948575"/>
            <a:ext cx="3086100" cy="194925"/>
          </a:xfrm>
          <a:prstGeom prst="rect">
            <a:avLst/>
          </a:prstGeom>
        </p:spPr>
        <p:txBody>
          <a:bodyPr vert="horz" lIns="0" tIns="45720" rIns="91440" bIns="45720" rtlCol="0" anchor="ctr"/>
          <a:lstStyle>
            <a:defPPr>
              <a:defRPr lang="en-US"/>
            </a:defPPr>
            <a:lvl1pPr algn="l" defTabSz="457200" rtl="0" fontAlgn="base">
              <a:spcBef>
                <a:spcPct val="0"/>
              </a:spcBef>
              <a:spcAft>
                <a:spcPct val="0"/>
              </a:spcAft>
              <a:defRPr sz="600" kern="1200">
                <a:solidFill>
                  <a:schemeClr val="bg1">
                    <a:lumMod val="50000"/>
                  </a:schemeClr>
                </a:solidFill>
                <a:latin typeface="+mn-lt"/>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r>
              <a:rPr lang="en-US">
                <a:solidFill>
                  <a:srgbClr val="FFFFFF">
                    <a:lumMod val="50000"/>
                  </a:srgbClr>
                </a:solidFill>
                <a:latin typeface="Open Sans"/>
              </a:rPr>
              <a:t>NCR Confidential - Internal Use Only</a:t>
            </a:r>
            <a:endParaRPr lang="en-US" dirty="0">
              <a:solidFill>
                <a:srgbClr val="FFFFFF">
                  <a:lumMod val="50000"/>
                </a:srgbClr>
              </a:solidFill>
              <a:latin typeface="Open Sans"/>
            </a:endParaRPr>
          </a:p>
        </p:txBody>
      </p:sp>
    </p:spTree>
    <p:extLst>
      <p:ext uri="{BB962C8B-B14F-4D97-AF65-F5344CB8AC3E}">
        <p14:creationId xmlns:p14="http://schemas.microsoft.com/office/powerpoint/2010/main" val="290689104"/>
      </p:ext>
    </p:extLst>
  </p:cSld>
  <p:clrMap bg1="lt1" tx1="dk1" bg2="lt2" tx2="dk2" accent1="accent1" accent2="accent2" accent3="accent3" accent4="accent4" accent5="accent5" accent6="accent6" hlink="hlink" folHlink="folHlink"/>
  <p:sldLayoutIdLst>
    <p:sldLayoutId id="2147484029" r:id="rId1"/>
  </p:sldLayoutIdLst>
  <p:txStyles>
    <p:titleStyle>
      <a:lvl1pPr algn="r" defTabSz="914400" rtl="0" eaLnBrk="1" latinLnBrk="0" hangingPunct="1">
        <a:lnSpc>
          <a:spcPct val="90000"/>
        </a:lnSpc>
        <a:spcBef>
          <a:spcPct val="0"/>
        </a:spcBef>
        <a:buNone/>
        <a:defRPr sz="3200" b="1" i="0" kern="1200">
          <a:solidFill>
            <a:schemeClr val="tx1"/>
          </a:solidFill>
          <a:latin typeface="Raleway Black" charset="0"/>
          <a:ea typeface="Raleway Black" charset="0"/>
          <a:cs typeface="Raleway Black"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19"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5" name="Title Placeholder 4"/>
          <p:cNvSpPr>
            <a:spLocks noGrp="1"/>
          </p:cNvSpPr>
          <p:nvPr>
            <p:ph type="title"/>
          </p:nvPr>
        </p:nvSpPr>
        <p:spPr>
          <a:xfrm>
            <a:off x="628650" y="150813"/>
            <a:ext cx="8217638" cy="993775"/>
          </a:xfrm>
          <a:prstGeom prst="rect">
            <a:avLst/>
          </a:prstGeom>
        </p:spPr>
        <p:txBody>
          <a:bodyPr vert="horz" lIns="0" tIns="45720" rIns="91440" bIns="45720" rtlCol="0" anchor="ctr">
            <a:normAutofit/>
          </a:bodyPr>
          <a:lstStyle/>
          <a:p>
            <a:r>
              <a:rPr lang="en-US" dirty="0"/>
              <a:t>Click to edit Master title style</a:t>
            </a:r>
          </a:p>
        </p:txBody>
      </p:sp>
      <p:sp>
        <p:nvSpPr>
          <p:cNvPr id="6" name="Text Placeholder 5"/>
          <p:cNvSpPr>
            <a:spLocks noGrp="1"/>
          </p:cNvSpPr>
          <p:nvPr>
            <p:ph type="body" idx="1"/>
          </p:nvPr>
        </p:nvSpPr>
        <p:spPr>
          <a:xfrm>
            <a:off x="628650" y="1370013"/>
            <a:ext cx="8217638" cy="3262312"/>
          </a:xfrm>
          <a:prstGeom prst="rect">
            <a:avLst/>
          </a:prstGeom>
        </p:spPr>
        <p:txBody>
          <a:bodyPr vert="horz" lIns="0" tIns="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hape 4"/>
          <p:cNvSpPr>
            <a:spLocks noGrp="1"/>
          </p:cNvSpPr>
          <p:nvPr>
            <p:ph type="sldNum" sz="quarter" idx="4"/>
          </p:nvPr>
        </p:nvSpPr>
        <p:spPr>
          <a:xfrm>
            <a:off x="633413" y="4948575"/>
            <a:ext cx="149080" cy="194925"/>
          </a:xfrm>
          <a:prstGeom prst="rect">
            <a:avLst/>
          </a:prstGeom>
          <a:ln w="12700">
            <a:miter lim="400000"/>
          </a:ln>
        </p:spPr>
        <p:txBody>
          <a:bodyPr wrap="none" lIns="0" tIns="50800" rIns="50800" bIns="50800">
            <a:spAutoFit/>
          </a:bodyPr>
          <a:lstStyle>
            <a:lvl1pPr algn="l">
              <a:defRPr sz="600">
                <a:solidFill>
                  <a:schemeClr val="bg1">
                    <a:lumMod val="50000"/>
                  </a:schemeClr>
                </a:solidFill>
                <a:latin typeface="+mn-lt"/>
                <a:ea typeface="Open Sans" panose="020B0604020202020204" charset="0"/>
                <a:cs typeface="Open Sans" panose="020B0604020202020204" charset="0"/>
                <a:sym typeface="Open Sans"/>
              </a:defRPr>
            </a:lvl1pPr>
          </a:lstStyle>
          <a:p>
            <a:fld id="{86CB4B4D-7CA3-9044-876B-883B54F8677D}" type="slidenum">
              <a:rPr lang="en-US" smtClean="0"/>
              <a:pPr/>
              <a:t>‹#›</a:t>
            </a:fld>
            <a:endParaRPr lang="en-US" dirty="0"/>
          </a:p>
        </p:txBody>
      </p:sp>
      <p:sp>
        <p:nvSpPr>
          <p:cNvPr id="9" name="Footer Placeholder 7"/>
          <p:cNvSpPr>
            <a:spLocks noGrp="1"/>
          </p:cNvSpPr>
          <p:nvPr>
            <p:ph type="ftr" sz="quarter" idx="3"/>
          </p:nvPr>
        </p:nvSpPr>
        <p:spPr>
          <a:xfrm>
            <a:off x="924766" y="4948575"/>
            <a:ext cx="3086100" cy="194925"/>
          </a:xfrm>
          <a:prstGeom prst="rect">
            <a:avLst/>
          </a:prstGeom>
        </p:spPr>
        <p:txBody>
          <a:bodyPr vert="horz" lIns="0" tIns="45720" rIns="91440" bIns="45720" rtlCol="0" anchor="ctr"/>
          <a:lstStyle>
            <a:lvl1pPr algn="l">
              <a:defRPr sz="600">
                <a:solidFill>
                  <a:schemeClr val="bg1">
                    <a:lumMod val="50000"/>
                  </a:schemeClr>
                </a:solidFill>
                <a:latin typeface="+mn-lt"/>
              </a:defRPr>
            </a:lvl1pPr>
          </a:lstStyle>
          <a:p>
            <a:r>
              <a:rPr lang="en-US"/>
              <a:t>NCR Confidential - Internal Use Only</a:t>
            </a:r>
            <a:endParaRPr lang="en-US" dirty="0"/>
          </a:p>
        </p:txBody>
      </p:sp>
      <p:pic>
        <p:nvPicPr>
          <p:cNvPr id="14" name="Picture 13"/>
          <p:cNvPicPr>
            <a:picLocks noChangeAspect="1"/>
          </p:cNvPicPr>
          <p:nvPr userDrawn="1"/>
        </p:nvPicPr>
        <p:blipFill>
          <a:blip r:embed="rId20" cstate="screen">
            <a:extLst>
              <a:ext uri="{28A0092B-C50C-407E-A947-70E740481C1C}">
                <a14:useLocalDpi xmlns:a14="http://schemas.microsoft.com/office/drawing/2010/main"/>
              </a:ext>
            </a:extLst>
          </a:blip>
          <a:stretch>
            <a:fillRect/>
          </a:stretch>
        </p:blipFill>
        <p:spPr>
          <a:xfrm>
            <a:off x="-466947" y="-838898"/>
            <a:ext cx="1410236" cy="6653049"/>
          </a:xfrm>
          <a:prstGeom prst="rect">
            <a:avLst/>
          </a:prstGeom>
        </p:spPr>
      </p:pic>
    </p:spTree>
    <p:extLst>
      <p:ext uri="{BB962C8B-B14F-4D97-AF65-F5344CB8AC3E}">
        <p14:creationId xmlns:p14="http://schemas.microsoft.com/office/powerpoint/2010/main" val="329425280"/>
      </p:ext>
    </p:extLst>
  </p:cSld>
  <p:clrMap bg1="lt1" tx1="dk1" bg2="lt2" tx2="dk2" accent1="accent1" accent2="accent2" accent3="accent3" accent4="accent4" accent5="accent5" accent6="accent6" hlink="hlink" folHlink="folHlink"/>
  <p:sldLayoutIdLst>
    <p:sldLayoutId id="2147484009" r:id="rId1"/>
    <p:sldLayoutId id="2147484010" r:id="rId2"/>
    <p:sldLayoutId id="2147484027" r:id="rId3"/>
    <p:sldLayoutId id="2147484011" r:id="rId4"/>
    <p:sldLayoutId id="2147484012" r:id="rId5"/>
    <p:sldLayoutId id="2147484013" r:id="rId6"/>
    <p:sldLayoutId id="2147484014" r:id="rId7"/>
    <p:sldLayoutId id="2147484015" r:id="rId8"/>
    <p:sldLayoutId id="2147484016" r:id="rId9"/>
    <p:sldLayoutId id="2147484017" r:id="rId10"/>
    <p:sldLayoutId id="2147484018" r:id="rId11"/>
    <p:sldLayoutId id="2147484019" r:id="rId12"/>
    <p:sldLayoutId id="2147484020" r:id="rId13"/>
    <p:sldLayoutId id="2147484021" r:id="rId14"/>
    <p:sldLayoutId id="2147484022" r:id="rId15"/>
    <p:sldLayoutId id="2147484023" r:id="rId16"/>
    <p:sldLayoutId id="2147484024" r:id="rId17"/>
  </p:sldLayoutIdLst>
  <p:transition spd="med"/>
  <p:hf hdr="0" dt="0"/>
  <p:txStyles>
    <p:titleStyle>
      <a:lvl1pPr marL="0" marR="0" indent="0" algn="l" defTabSz="309563" rtl="0" latinLnBrk="0">
        <a:lnSpc>
          <a:spcPts val="2400"/>
        </a:lnSpc>
        <a:spcBef>
          <a:spcPts val="0"/>
        </a:spcBef>
        <a:spcAft>
          <a:spcPts val="0"/>
        </a:spcAft>
        <a:buClrTx/>
        <a:buSzTx/>
        <a:buFontTx/>
        <a:buNone/>
        <a:tabLst/>
        <a:defRPr sz="2400" b="0" i="0" u="none" strike="noStrike" cap="none" spc="0" baseline="0">
          <a:ln>
            <a:noFill/>
          </a:ln>
          <a:solidFill>
            <a:srgbClr val="1B1E1F"/>
          </a:solidFill>
          <a:uFillTx/>
          <a:latin typeface="+mj-lt"/>
          <a:ea typeface="+mn-ea"/>
          <a:cs typeface="Open Sans" panose="020B0604020202020204" charset="0"/>
          <a:sym typeface="Open Sans"/>
        </a:defRPr>
      </a:lvl1pPr>
      <a:lvl2pPr marL="0" marR="0" indent="85725" algn="ctr" defTabSz="309563"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2pPr>
      <a:lvl3pPr marL="0" marR="0" indent="171450" algn="ctr" defTabSz="309563"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3pPr>
      <a:lvl4pPr marL="0" marR="0" indent="257175" algn="ctr" defTabSz="309563"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4pPr>
      <a:lvl5pPr marL="0" marR="0" indent="342900" algn="ctr" defTabSz="309563"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5pPr>
      <a:lvl6pPr marL="0" marR="0" indent="428625" algn="ctr" defTabSz="309563"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6pPr>
      <a:lvl7pPr marL="0" marR="0" indent="514350" algn="ctr" defTabSz="309563"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7pPr>
      <a:lvl8pPr marL="0" marR="0" indent="600075" algn="ctr" defTabSz="309563"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8pPr>
      <a:lvl9pPr marL="0" marR="0" indent="685800" algn="ctr" defTabSz="309563"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n-lt"/>
          <a:ea typeface="+mn-ea"/>
          <a:cs typeface="+mn-cs"/>
          <a:sym typeface="Open Sans"/>
        </a:defRPr>
      </a:lvl9pPr>
    </p:titleStyle>
    <p:bodyStyle>
      <a:lvl1pPr marL="182880" marR="0" indent="-182880" algn="l" defTabSz="309563" rtl="0" latinLnBrk="0">
        <a:lnSpc>
          <a:spcPct val="100000"/>
        </a:lnSpc>
        <a:spcBef>
          <a:spcPts val="600"/>
        </a:spcBef>
        <a:spcAft>
          <a:spcPts val="0"/>
        </a:spcAft>
        <a:buClr>
          <a:schemeClr val="accent1"/>
        </a:buClr>
        <a:buSzPct val="100000"/>
        <a:buFont typeface="Wingdings" panose="05000000000000000000" pitchFamily="2" charset="2"/>
        <a:buChar char="§"/>
        <a:tabLst/>
        <a:defRPr sz="1800" b="0" i="0" u="none" strike="noStrike" cap="none" spc="0" baseline="0">
          <a:ln>
            <a:noFill/>
          </a:ln>
          <a:solidFill>
            <a:srgbClr val="1B1E1F"/>
          </a:solidFill>
          <a:uFillTx/>
          <a:latin typeface="+mn-lt"/>
          <a:ea typeface="+mn-ea"/>
          <a:cs typeface="Open Sans" panose="020B0604020202020204" charset="0"/>
          <a:sym typeface="Open Sans"/>
        </a:defRPr>
      </a:lvl1pPr>
      <a:lvl2pPr marL="365760" marR="0" indent="-182880" algn="l" defTabSz="309563" rtl="0" latinLnBrk="0">
        <a:lnSpc>
          <a:spcPct val="100000"/>
        </a:lnSpc>
        <a:spcBef>
          <a:spcPts val="600"/>
        </a:spcBef>
        <a:spcAft>
          <a:spcPts val="0"/>
        </a:spcAft>
        <a:buClrTx/>
        <a:buSzPct val="75000"/>
        <a:buFont typeface="Arial" panose="020B0604020202020204" pitchFamily="34" charset="0"/>
        <a:buChar char="‾"/>
        <a:tabLst/>
        <a:defRPr sz="1600" b="0" i="0" u="none" strike="noStrike" cap="none" spc="0" baseline="0">
          <a:ln>
            <a:noFill/>
          </a:ln>
          <a:solidFill>
            <a:srgbClr val="1B1E1F"/>
          </a:solidFill>
          <a:uFillTx/>
          <a:latin typeface="+mn-lt"/>
          <a:ea typeface="+mn-ea"/>
          <a:cs typeface="Open Sans" panose="020B0604020202020204" charset="0"/>
          <a:sym typeface="Open Sans"/>
        </a:defRPr>
      </a:lvl2pPr>
      <a:lvl3pPr marL="548640" marR="0" indent="-182880" algn="l" defTabSz="309563" rtl="0" latinLnBrk="0">
        <a:lnSpc>
          <a:spcPct val="100000"/>
        </a:lnSpc>
        <a:spcBef>
          <a:spcPts val="600"/>
        </a:spcBef>
        <a:spcAft>
          <a:spcPts val="0"/>
        </a:spcAft>
        <a:buClrTx/>
        <a:buSzPct val="75000"/>
        <a:buFont typeface="Arial" panose="020B0604020202020204" pitchFamily="34" charset="0"/>
        <a:buChar char="•"/>
        <a:tabLst/>
        <a:defRPr sz="1400" b="0" i="0" u="none" strike="noStrike" cap="none" spc="0" baseline="0">
          <a:ln>
            <a:noFill/>
          </a:ln>
          <a:solidFill>
            <a:srgbClr val="1B1E1F"/>
          </a:solidFill>
          <a:uFillTx/>
          <a:latin typeface="+mn-lt"/>
          <a:ea typeface="+mn-ea"/>
          <a:cs typeface="Open Sans" panose="020B0604020202020204" charset="0"/>
          <a:sym typeface="Open Sans"/>
        </a:defRPr>
      </a:lvl3pPr>
      <a:lvl4pPr marL="822960" marR="0" indent="-238125" algn="l" defTabSz="309563" rtl="0" latinLnBrk="0">
        <a:lnSpc>
          <a:spcPct val="100000"/>
        </a:lnSpc>
        <a:spcBef>
          <a:spcPts val="600"/>
        </a:spcBef>
        <a:spcAft>
          <a:spcPts val="0"/>
        </a:spcAft>
        <a:buClrTx/>
        <a:buSzPct val="75000"/>
        <a:buFont typeface="Wingdings" panose="05000000000000000000" pitchFamily="2" charset="2"/>
        <a:buChar char="§"/>
        <a:tabLst/>
        <a:defRPr sz="1400" b="0" i="0" u="none" strike="noStrike" cap="none" spc="0" baseline="0">
          <a:ln>
            <a:noFill/>
          </a:ln>
          <a:solidFill>
            <a:srgbClr val="1B1E1F"/>
          </a:solidFill>
          <a:uFillTx/>
          <a:latin typeface="+mn-lt"/>
          <a:ea typeface="+mn-ea"/>
          <a:cs typeface="Open Sans" panose="020B0604020202020204" charset="0"/>
          <a:sym typeface="Open Sans"/>
        </a:defRPr>
      </a:lvl4pPr>
      <a:lvl5pPr marL="1097280" marR="0" indent="-238125" algn="l" defTabSz="309563" rtl="0" latinLnBrk="0">
        <a:lnSpc>
          <a:spcPct val="100000"/>
        </a:lnSpc>
        <a:spcBef>
          <a:spcPts val="600"/>
        </a:spcBef>
        <a:spcAft>
          <a:spcPts val="0"/>
        </a:spcAft>
        <a:buClrTx/>
        <a:buSzPct val="75000"/>
        <a:buFont typeface="Arial" panose="020B0604020202020204" pitchFamily="34" charset="0"/>
        <a:buChar char="‾"/>
        <a:tabLst/>
        <a:defRPr sz="1400" b="0" i="0" u="none" strike="noStrike" cap="none" spc="0" baseline="0">
          <a:ln>
            <a:noFill/>
          </a:ln>
          <a:solidFill>
            <a:srgbClr val="1B1E1F"/>
          </a:solidFill>
          <a:uFillTx/>
          <a:latin typeface="+mn-lt"/>
          <a:ea typeface="+mn-ea"/>
          <a:cs typeface="Open Sans" panose="020B0604020202020204" charset="0"/>
          <a:sym typeface="Open Sans"/>
        </a:defRPr>
      </a:lvl5pPr>
      <a:lvl6pPr marL="1428750" marR="0" indent="-238125" algn="l" defTabSz="309563" rtl="0" latinLnBrk="0">
        <a:lnSpc>
          <a:spcPct val="100000"/>
        </a:lnSpc>
        <a:spcBef>
          <a:spcPts val="2213"/>
        </a:spcBef>
        <a:spcAft>
          <a:spcPts val="0"/>
        </a:spcAft>
        <a:buClrTx/>
        <a:buSzPct val="75000"/>
        <a:buFontTx/>
        <a:buChar char="•"/>
        <a:tabLst/>
        <a:defRPr sz="1950" b="0" i="0" u="none" strike="noStrike" cap="none" spc="0" baseline="0">
          <a:ln>
            <a:noFill/>
          </a:ln>
          <a:solidFill>
            <a:srgbClr val="000000"/>
          </a:solidFill>
          <a:uFillTx/>
          <a:latin typeface="+mn-lt"/>
          <a:ea typeface="+mn-ea"/>
          <a:cs typeface="+mn-cs"/>
          <a:sym typeface="Open Sans"/>
        </a:defRPr>
      </a:lvl6pPr>
      <a:lvl7pPr marL="1666875" marR="0" indent="-238125" algn="l" defTabSz="309563" rtl="0" latinLnBrk="0">
        <a:lnSpc>
          <a:spcPct val="100000"/>
        </a:lnSpc>
        <a:spcBef>
          <a:spcPts val="2213"/>
        </a:spcBef>
        <a:spcAft>
          <a:spcPts val="0"/>
        </a:spcAft>
        <a:buClrTx/>
        <a:buSzPct val="75000"/>
        <a:buFontTx/>
        <a:buChar char="•"/>
        <a:tabLst/>
        <a:defRPr sz="1950" b="0" i="0" u="none" strike="noStrike" cap="none" spc="0" baseline="0">
          <a:ln>
            <a:noFill/>
          </a:ln>
          <a:solidFill>
            <a:srgbClr val="000000"/>
          </a:solidFill>
          <a:uFillTx/>
          <a:latin typeface="+mn-lt"/>
          <a:ea typeface="+mn-ea"/>
          <a:cs typeface="+mn-cs"/>
          <a:sym typeface="Open Sans"/>
        </a:defRPr>
      </a:lvl7pPr>
      <a:lvl8pPr marL="1905000" marR="0" indent="-238125" algn="l" defTabSz="309563" rtl="0" latinLnBrk="0">
        <a:lnSpc>
          <a:spcPct val="100000"/>
        </a:lnSpc>
        <a:spcBef>
          <a:spcPts val="2213"/>
        </a:spcBef>
        <a:spcAft>
          <a:spcPts val="0"/>
        </a:spcAft>
        <a:buClrTx/>
        <a:buSzPct val="75000"/>
        <a:buFontTx/>
        <a:buChar char="•"/>
        <a:tabLst/>
        <a:defRPr sz="1950" b="0" i="0" u="none" strike="noStrike" cap="none" spc="0" baseline="0">
          <a:ln>
            <a:noFill/>
          </a:ln>
          <a:solidFill>
            <a:srgbClr val="000000"/>
          </a:solidFill>
          <a:uFillTx/>
          <a:latin typeface="+mn-lt"/>
          <a:ea typeface="+mn-ea"/>
          <a:cs typeface="+mn-cs"/>
          <a:sym typeface="Open Sans"/>
        </a:defRPr>
      </a:lvl8pPr>
      <a:lvl9pPr marL="2143125" marR="0" indent="-238125" algn="l" defTabSz="309563" rtl="0" latinLnBrk="0">
        <a:lnSpc>
          <a:spcPct val="100000"/>
        </a:lnSpc>
        <a:spcBef>
          <a:spcPts val="2213"/>
        </a:spcBef>
        <a:spcAft>
          <a:spcPts val="0"/>
        </a:spcAft>
        <a:buClrTx/>
        <a:buSzPct val="75000"/>
        <a:buFontTx/>
        <a:buChar char="•"/>
        <a:tabLst/>
        <a:defRPr sz="1950" b="0" i="0" u="none" strike="noStrike" cap="none" spc="0" baseline="0">
          <a:ln>
            <a:noFill/>
          </a:ln>
          <a:solidFill>
            <a:srgbClr val="000000"/>
          </a:solidFill>
          <a:uFillTx/>
          <a:latin typeface="+mn-lt"/>
          <a:ea typeface="+mn-ea"/>
          <a:cs typeface="+mn-cs"/>
          <a:sym typeface="Open Sans"/>
        </a:defRPr>
      </a:lvl9pPr>
    </p:bodyStyle>
    <p:otherStyle>
      <a:lvl1pPr marL="0" marR="0" indent="0" algn="r" defTabSz="309563" rtl="0" latinLnBrk="0">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1pPr>
      <a:lvl2pPr marL="0" marR="0" indent="85725" algn="r" defTabSz="309563" rtl="0" latinLnBrk="0">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2pPr>
      <a:lvl3pPr marL="0" marR="0" indent="171450" algn="r" defTabSz="309563" rtl="0" latinLnBrk="0">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3pPr>
      <a:lvl4pPr marL="0" marR="0" indent="257175" algn="r" defTabSz="309563" rtl="0" latinLnBrk="0">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4pPr>
      <a:lvl5pPr marL="0" marR="0" indent="342900" algn="r" defTabSz="309563" rtl="0" latinLnBrk="0">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5pPr>
      <a:lvl6pPr marL="0" marR="0" indent="428625" algn="r" defTabSz="309563" rtl="0" latinLnBrk="0">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6pPr>
      <a:lvl7pPr marL="0" marR="0" indent="514350" algn="r" defTabSz="309563" rtl="0" latinLnBrk="0">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7pPr>
      <a:lvl8pPr marL="0" marR="0" indent="600075" algn="r" defTabSz="309563" rtl="0" latinLnBrk="0">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8pPr>
      <a:lvl9pPr marL="0" marR="0" indent="685800" algn="r" defTabSz="309563" rtl="0" latinLnBrk="0">
        <a:lnSpc>
          <a:spcPct val="100000"/>
        </a:lnSpc>
        <a:spcBef>
          <a:spcPts val="0"/>
        </a:spcBef>
        <a:spcAft>
          <a:spcPts val="0"/>
        </a:spcAft>
        <a:buClrTx/>
        <a:buSzTx/>
        <a:buFontTx/>
        <a:buNone/>
        <a:tabLst/>
        <a:defRPr sz="600" b="0" i="0" u="none" strike="noStrike" cap="none" spc="0" baseline="0">
          <a:ln>
            <a:noFill/>
          </a:ln>
          <a:solidFill>
            <a:schemeClr val="tx1"/>
          </a:solidFill>
          <a:uFillTx/>
          <a:latin typeface="+mn-lt"/>
          <a:ea typeface="+mn-ea"/>
          <a:cs typeface="+mn-cs"/>
          <a:sym typeface="Open San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634643" y="3777175"/>
            <a:ext cx="5195238" cy="1315330"/>
          </a:xfrm>
        </p:spPr>
        <p:txBody>
          <a:bodyPr>
            <a:normAutofit fontScale="70000" lnSpcReduction="20000"/>
          </a:bodyPr>
          <a:lstStyle/>
          <a:p>
            <a:pPr>
              <a:lnSpc>
                <a:spcPct val="120000"/>
              </a:lnSpc>
            </a:pPr>
            <a:r>
              <a:rPr lang="en-US" b="1" dirty="0"/>
              <a:t>Team Members:                                                                 Team Name:</a:t>
            </a:r>
          </a:p>
          <a:p>
            <a:pPr>
              <a:lnSpc>
                <a:spcPct val="120000"/>
              </a:lnSpc>
            </a:pPr>
            <a:r>
              <a:rPr lang="en-US" b="1" dirty="0"/>
              <a:t>Ranganath                                                                          </a:t>
            </a:r>
            <a:r>
              <a:rPr lang="en-US" b="1" dirty="0" err="1"/>
              <a:t>ContactlessVend</a:t>
            </a:r>
            <a:endParaRPr lang="en-US" b="1" dirty="0"/>
          </a:p>
          <a:p>
            <a:pPr>
              <a:lnSpc>
                <a:spcPct val="120000"/>
              </a:lnSpc>
            </a:pPr>
            <a:r>
              <a:rPr lang="en-US" b="1" dirty="0"/>
              <a:t>Vijay</a:t>
            </a:r>
          </a:p>
          <a:p>
            <a:pPr>
              <a:lnSpc>
                <a:spcPct val="120000"/>
              </a:lnSpc>
            </a:pPr>
            <a:r>
              <a:rPr lang="en-US" b="1" dirty="0"/>
              <a:t>Aravind</a:t>
            </a:r>
          </a:p>
        </p:txBody>
      </p:sp>
      <p:sp>
        <p:nvSpPr>
          <p:cNvPr id="8" name="Footer Placeholder 7"/>
          <p:cNvSpPr>
            <a:spLocks noGrp="1"/>
          </p:cNvSpPr>
          <p:nvPr>
            <p:ph type="ftr" sz="quarter" idx="3"/>
          </p:nvPr>
        </p:nvSpPr>
        <p:spPr/>
        <p:txBody>
          <a:bodyPr/>
          <a:lstStyle>
            <a:lvl1pPr algn="l">
              <a:defRPr sz="600">
                <a:solidFill>
                  <a:schemeClr val="bg1">
                    <a:lumMod val="85000"/>
                  </a:schemeClr>
                </a:solidFill>
              </a:defRPr>
            </a:lvl1pPr>
          </a:lstStyle>
          <a:p>
            <a:pPr lvl="0"/>
            <a:r>
              <a:rPr lang="en-US" noProof="0"/>
              <a:t>NCR Confidential</a:t>
            </a:r>
            <a:endParaRPr lang="en-US" noProof="0" dirty="0"/>
          </a:p>
        </p:txBody>
      </p:sp>
      <p:sp>
        <p:nvSpPr>
          <p:cNvPr id="5" name="Text Placeholder 2"/>
          <p:cNvSpPr>
            <a:spLocks noGrp="1"/>
          </p:cNvSpPr>
          <p:nvPr>
            <p:ph type="body" sz="quarter" idx="10" hasCustomPrompt="1"/>
          </p:nvPr>
        </p:nvSpPr>
        <p:spPr>
          <a:xfrm>
            <a:off x="634643" y="1316736"/>
            <a:ext cx="7290157" cy="1943315"/>
          </a:xfrm>
          <a:prstGeom prst="rect">
            <a:avLst/>
          </a:prstGeom>
        </p:spPr>
        <p:txBody>
          <a:bodyPr anchor="b" anchorCtr="0">
            <a:normAutofit/>
          </a:bodyPr>
          <a:lstStyle>
            <a:lvl1pPr marL="0" indent="0">
              <a:lnSpc>
                <a:spcPct val="100000"/>
              </a:lnSpc>
              <a:buNone/>
              <a:defRPr sz="4800" cap="none" spc="40" baseline="0">
                <a:solidFill>
                  <a:schemeClr val="bg1"/>
                </a:solidFill>
                <a:latin typeface="+mj-lt"/>
                <a:cs typeface="Open Sans" panose="020B0604020202020204" charset="0"/>
              </a:defRPr>
            </a:lvl1pPr>
          </a:lstStyle>
          <a:p>
            <a:r>
              <a:rPr lang="en-US" dirty="0"/>
              <a:t>Contactless Vending Machine.</a:t>
            </a:r>
          </a:p>
        </p:txBody>
      </p:sp>
    </p:spTree>
    <p:extLst>
      <p:ext uri="{BB962C8B-B14F-4D97-AF65-F5344CB8AC3E}">
        <p14:creationId xmlns:p14="http://schemas.microsoft.com/office/powerpoint/2010/main" val="767833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a:t>
            </a:r>
          </a:p>
        </p:txBody>
      </p:sp>
      <p:sp>
        <p:nvSpPr>
          <p:cNvPr id="3" name="Slide Number Placeholder 2"/>
          <p:cNvSpPr>
            <a:spLocks noGrp="1"/>
          </p:cNvSpPr>
          <p:nvPr>
            <p:ph type="sldNum" sz="quarter" idx="4"/>
          </p:nvPr>
        </p:nvSpPr>
        <p:spPr/>
        <p:txBody>
          <a:bodyPr/>
          <a:lstStyle/>
          <a:p>
            <a:fld id="{86CB4B4D-7CA3-9044-876B-883B54F8677D}" type="slidenum">
              <a:rPr lang="en-US" smtClean="0"/>
              <a:pPr/>
              <a:t>2</a:t>
            </a:fld>
            <a:endParaRPr lang="en-US" dirty="0"/>
          </a:p>
        </p:txBody>
      </p:sp>
      <p:sp>
        <p:nvSpPr>
          <p:cNvPr id="4" name="Footer Placeholder 3"/>
          <p:cNvSpPr>
            <a:spLocks noGrp="1"/>
          </p:cNvSpPr>
          <p:nvPr>
            <p:ph type="ftr" sz="quarter" idx="3"/>
          </p:nvPr>
        </p:nvSpPr>
        <p:spPr/>
        <p:txBody>
          <a:bodyPr/>
          <a:lstStyle/>
          <a:p>
            <a:r>
              <a:rPr lang="en-US" dirty="0"/>
              <a:t>NCR Confidential</a:t>
            </a:r>
          </a:p>
        </p:txBody>
      </p:sp>
      <p:sp>
        <p:nvSpPr>
          <p:cNvPr id="5" name="Text Placeholder 4"/>
          <p:cNvSpPr>
            <a:spLocks noGrp="1"/>
          </p:cNvSpPr>
          <p:nvPr>
            <p:ph type="body" sz="quarter" idx="10"/>
          </p:nvPr>
        </p:nvSpPr>
        <p:spPr>
          <a:xfrm>
            <a:off x="628650" y="1695157"/>
            <a:ext cx="8296275" cy="2370406"/>
          </a:xfrm>
        </p:spPr>
        <p:txBody>
          <a:bodyPr/>
          <a:lstStyle/>
          <a:p>
            <a:pPr>
              <a:lnSpc>
                <a:spcPct val="150000"/>
              </a:lnSpc>
            </a:pPr>
            <a:r>
              <a:rPr lang="en-US" dirty="0"/>
              <a:t>A Normal Vending Machine will requires the user interaction(contact with machine)like selecting items through machine display/keypad and providing cash to the machine which in turns returns the items to consumer. In this pandemic situation the contact with machine will not be safe.</a:t>
            </a:r>
          </a:p>
        </p:txBody>
      </p:sp>
      <p:cxnSp>
        <p:nvCxnSpPr>
          <p:cNvPr id="6" name="Straight Connector 5"/>
          <p:cNvCxnSpPr/>
          <p:nvPr/>
        </p:nvCxnSpPr>
        <p:spPr>
          <a:xfrm>
            <a:off x="628649" y="953528"/>
            <a:ext cx="771554" cy="0"/>
          </a:xfrm>
          <a:prstGeom prst="line">
            <a:avLst/>
          </a:prstGeom>
          <a:ln w="57150">
            <a:solidFill>
              <a:srgbClr val="54B9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0276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a:t>
            </a:r>
          </a:p>
        </p:txBody>
      </p:sp>
      <p:sp>
        <p:nvSpPr>
          <p:cNvPr id="3" name="Slide Number Placeholder 2"/>
          <p:cNvSpPr>
            <a:spLocks noGrp="1"/>
          </p:cNvSpPr>
          <p:nvPr>
            <p:ph type="sldNum" sz="quarter" idx="4"/>
          </p:nvPr>
        </p:nvSpPr>
        <p:spPr/>
        <p:txBody>
          <a:bodyPr/>
          <a:lstStyle/>
          <a:p>
            <a:fld id="{86CB4B4D-7CA3-9044-876B-883B54F8677D}" type="slidenum">
              <a:rPr lang="en-US" smtClean="0"/>
              <a:pPr/>
              <a:t>3</a:t>
            </a:fld>
            <a:endParaRPr lang="en-US" dirty="0"/>
          </a:p>
        </p:txBody>
      </p:sp>
      <p:sp>
        <p:nvSpPr>
          <p:cNvPr id="4" name="Footer Placeholder 3"/>
          <p:cNvSpPr>
            <a:spLocks noGrp="1"/>
          </p:cNvSpPr>
          <p:nvPr>
            <p:ph type="ftr" sz="quarter" idx="3"/>
          </p:nvPr>
        </p:nvSpPr>
        <p:spPr/>
        <p:txBody>
          <a:bodyPr/>
          <a:lstStyle/>
          <a:p>
            <a:r>
              <a:rPr lang="en-US" dirty="0"/>
              <a:t>NCR Confidential</a:t>
            </a:r>
          </a:p>
        </p:txBody>
      </p:sp>
      <p:sp>
        <p:nvSpPr>
          <p:cNvPr id="5" name="Text Placeholder 4"/>
          <p:cNvSpPr>
            <a:spLocks noGrp="1"/>
          </p:cNvSpPr>
          <p:nvPr>
            <p:ph type="body" sz="quarter" idx="10"/>
          </p:nvPr>
        </p:nvSpPr>
        <p:spPr>
          <a:xfrm>
            <a:off x="628650" y="1477108"/>
            <a:ext cx="8296275" cy="2588455"/>
          </a:xfrm>
        </p:spPr>
        <p:txBody>
          <a:bodyPr/>
          <a:lstStyle/>
          <a:p>
            <a:pPr>
              <a:lnSpc>
                <a:spcPct val="150000"/>
              </a:lnSpc>
            </a:pPr>
            <a:r>
              <a:rPr lang="en-US" dirty="0"/>
              <a:t>Using contactless and cashless purchase from the vending machine through any QR or URLs placed on the vending machine. After scanning or entering URL in portable devices(mobiles) will navigate the consumers to select and the items, make payment  and trigger an event to push back the item from the machine to consumer.</a:t>
            </a:r>
          </a:p>
        </p:txBody>
      </p:sp>
      <p:cxnSp>
        <p:nvCxnSpPr>
          <p:cNvPr id="6" name="Straight Connector 5"/>
          <p:cNvCxnSpPr/>
          <p:nvPr/>
        </p:nvCxnSpPr>
        <p:spPr>
          <a:xfrm>
            <a:off x="628649" y="953528"/>
            <a:ext cx="771554" cy="0"/>
          </a:xfrm>
          <a:prstGeom prst="line">
            <a:avLst/>
          </a:prstGeom>
          <a:ln w="57150">
            <a:solidFill>
              <a:srgbClr val="54B9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3942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a:t>
            </a:r>
          </a:p>
        </p:txBody>
      </p:sp>
      <p:sp>
        <p:nvSpPr>
          <p:cNvPr id="3" name="Slide Number Placeholder 2"/>
          <p:cNvSpPr>
            <a:spLocks noGrp="1"/>
          </p:cNvSpPr>
          <p:nvPr>
            <p:ph type="sldNum" sz="quarter" idx="4"/>
          </p:nvPr>
        </p:nvSpPr>
        <p:spPr/>
        <p:txBody>
          <a:bodyPr/>
          <a:lstStyle/>
          <a:p>
            <a:fld id="{86CB4B4D-7CA3-9044-876B-883B54F8677D}" type="slidenum">
              <a:rPr lang="en-US" smtClean="0"/>
              <a:pPr/>
              <a:t>4</a:t>
            </a:fld>
            <a:endParaRPr lang="en-US" dirty="0"/>
          </a:p>
        </p:txBody>
      </p:sp>
      <p:sp>
        <p:nvSpPr>
          <p:cNvPr id="4" name="Footer Placeholder 3"/>
          <p:cNvSpPr>
            <a:spLocks noGrp="1"/>
          </p:cNvSpPr>
          <p:nvPr>
            <p:ph type="ftr" sz="quarter" idx="3"/>
          </p:nvPr>
        </p:nvSpPr>
        <p:spPr/>
        <p:txBody>
          <a:bodyPr/>
          <a:lstStyle/>
          <a:p>
            <a:r>
              <a:rPr lang="en-US" dirty="0"/>
              <a:t>NCR Confidential</a:t>
            </a:r>
          </a:p>
        </p:txBody>
      </p:sp>
      <p:sp>
        <p:nvSpPr>
          <p:cNvPr id="5" name="Text Placeholder 4"/>
          <p:cNvSpPr>
            <a:spLocks noGrp="1"/>
          </p:cNvSpPr>
          <p:nvPr>
            <p:ph type="body" sz="quarter" idx="10"/>
          </p:nvPr>
        </p:nvSpPr>
        <p:spPr>
          <a:xfrm>
            <a:off x="628650" y="1477108"/>
            <a:ext cx="8296275" cy="2588455"/>
          </a:xfrm>
        </p:spPr>
        <p:txBody>
          <a:bodyPr>
            <a:normAutofit fontScale="92500"/>
          </a:bodyPr>
          <a:lstStyle/>
          <a:p>
            <a:pPr marL="0" indent="0" algn="ctr">
              <a:lnSpc>
                <a:spcPct val="150000"/>
              </a:lnSpc>
              <a:buNone/>
            </a:pPr>
            <a:r>
              <a:rPr lang="en-US" b="1" dirty="0"/>
              <a:t>Software</a:t>
            </a:r>
          </a:p>
          <a:p>
            <a:pPr>
              <a:lnSpc>
                <a:spcPct val="150000"/>
              </a:lnSpc>
            </a:pPr>
            <a:r>
              <a:rPr lang="en-US" dirty="0"/>
              <a:t>For Contactless Vending machine developed two Modules.</a:t>
            </a:r>
          </a:p>
          <a:p>
            <a:pPr lvl="1">
              <a:lnSpc>
                <a:spcPct val="150000"/>
              </a:lnSpc>
            </a:pPr>
            <a:r>
              <a:rPr lang="en-US" dirty="0"/>
              <a:t>User Interface for portable devices with third party online payment being integrated.</a:t>
            </a:r>
          </a:p>
          <a:p>
            <a:pPr lvl="1">
              <a:lnSpc>
                <a:spcPct val="150000"/>
              </a:lnSpc>
            </a:pPr>
            <a:r>
              <a:rPr lang="en-US" dirty="0"/>
              <a:t>A web page to display functionality of Vending Machine(virtual Vending machine).</a:t>
            </a:r>
          </a:p>
          <a:p>
            <a:pPr marL="182880" lvl="1" indent="0" algn="ctr">
              <a:lnSpc>
                <a:spcPct val="150000"/>
              </a:lnSpc>
              <a:buNone/>
            </a:pPr>
            <a:r>
              <a:rPr lang="en-US" b="1" dirty="0"/>
              <a:t>Hardware</a:t>
            </a:r>
          </a:p>
          <a:p>
            <a:pPr>
              <a:lnSpc>
                <a:spcPct val="150000"/>
              </a:lnSpc>
            </a:pPr>
            <a:r>
              <a:rPr lang="en-US" sz="1600" dirty="0"/>
              <a:t>Arduino chips for accepting user input and motors to dispense items.</a:t>
            </a:r>
          </a:p>
          <a:p>
            <a:pPr marL="182880" lvl="1" indent="0">
              <a:lnSpc>
                <a:spcPct val="150000"/>
              </a:lnSpc>
              <a:buNone/>
            </a:pPr>
            <a:endParaRPr lang="en-US" b="1" dirty="0"/>
          </a:p>
        </p:txBody>
      </p:sp>
      <p:cxnSp>
        <p:nvCxnSpPr>
          <p:cNvPr id="6" name="Straight Connector 5"/>
          <p:cNvCxnSpPr/>
          <p:nvPr/>
        </p:nvCxnSpPr>
        <p:spPr>
          <a:xfrm>
            <a:off x="628649" y="953528"/>
            <a:ext cx="771554" cy="0"/>
          </a:xfrm>
          <a:prstGeom prst="line">
            <a:avLst/>
          </a:prstGeom>
          <a:ln w="57150">
            <a:solidFill>
              <a:srgbClr val="54B9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8266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Technologies:</a:t>
            </a:r>
          </a:p>
        </p:txBody>
      </p:sp>
      <p:sp>
        <p:nvSpPr>
          <p:cNvPr id="3" name="Slide Number Placeholder 2"/>
          <p:cNvSpPr>
            <a:spLocks noGrp="1"/>
          </p:cNvSpPr>
          <p:nvPr>
            <p:ph type="sldNum" sz="quarter" idx="4"/>
          </p:nvPr>
        </p:nvSpPr>
        <p:spPr/>
        <p:txBody>
          <a:bodyPr/>
          <a:lstStyle/>
          <a:p>
            <a:fld id="{86CB4B4D-7CA3-9044-876B-883B54F8677D}" type="slidenum">
              <a:rPr lang="en-US" smtClean="0"/>
              <a:pPr/>
              <a:t>5</a:t>
            </a:fld>
            <a:endParaRPr lang="en-US" dirty="0"/>
          </a:p>
        </p:txBody>
      </p:sp>
      <p:sp>
        <p:nvSpPr>
          <p:cNvPr id="4" name="Footer Placeholder 3"/>
          <p:cNvSpPr>
            <a:spLocks noGrp="1"/>
          </p:cNvSpPr>
          <p:nvPr>
            <p:ph type="ftr" sz="quarter" idx="3"/>
          </p:nvPr>
        </p:nvSpPr>
        <p:spPr/>
        <p:txBody>
          <a:bodyPr/>
          <a:lstStyle/>
          <a:p>
            <a:r>
              <a:rPr lang="en-US" dirty="0"/>
              <a:t>NCR Confidential</a:t>
            </a:r>
          </a:p>
        </p:txBody>
      </p:sp>
      <p:sp>
        <p:nvSpPr>
          <p:cNvPr id="5" name="Text Placeholder 4"/>
          <p:cNvSpPr>
            <a:spLocks noGrp="1"/>
          </p:cNvSpPr>
          <p:nvPr>
            <p:ph type="body" sz="quarter" idx="10"/>
          </p:nvPr>
        </p:nvSpPr>
        <p:spPr>
          <a:xfrm>
            <a:off x="628650" y="1477108"/>
            <a:ext cx="8296275" cy="2588455"/>
          </a:xfrm>
        </p:spPr>
        <p:txBody>
          <a:bodyPr>
            <a:normAutofit/>
          </a:bodyPr>
          <a:lstStyle/>
          <a:p>
            <a:pPr>
              <a:lnSpc>
                <a:spcPct val="150000"/>
              </a:lnSpc>
            </a:pPr>
            <a:r>
              <a:rPr lang="en-US" b="1" dirty="0"/>
              <a:t>Nodejs.</a:t>
            </a:r>
          </a:p>
          <a:p>
            <a:pPr>
              <a:lnSpc>
                <a:spcPct val="150000"/>
              </a:lnSpc>
            </a:pPr>
            <a:r>
              <a:rPr lang="en-US" b="1" dirty="0"/>
              <a:t>WebSocket.</a:t>
            </a:r>
          </a:p>
          <a:p>
            <a:pPr>
              <a:lnSpc>
                <a:spcPct val="150000"/>
              </a:lnSpc>
            </a:pPr>
            <a:r>
              <a:rPr lang="en-US" b="1" dirty="0"/>
              <a:t>HTML,CSS,JS,AJAX.</a:t>
            </a:r>
          </a:p>
          <a:p>
            <a:pPr>
              <a:lnSpc>
                <a:spcPct val="150000"/>
              </a:lnSpc>
            </a:pPr>
            <a:r>
              <a:rPr lang="en-US" b="1" dirty="0"/>
              <a:t>Azure cloud</a:t>
            </a:r>
          </a:p>
          <a:p>
            <a:pPr>
              <a:lnSpc>
                <a:spcPct val="150000"/>
              </a:lnSpc>
            </a:pPr>
            <a:r>
              <a:rPr lang="en-US" b="1" dirty="0"/>
              <a:t>C language in Arduino.</a:t>
            </a:r>
          </a:p>
        </p:txBody>
      </p:sp>
      <p:cxnSp>
        <p:nvCxnSpPr>
          <p:cNvPr id="6" name="Straight Connector 5"/>
          <p:cNvCxnSpPr/>
          <p:nvPr/>
        </p:nvCxnSpPr>
        <p:spPr>
          <a:xfrm>
            <a:off x="628649" y="953528"/>
            <a:ext cx="771554" cy="0"/>
          </a:xfrm>
          <a:prstGeom prst="line">
            <a:avLst/>
          </a:prstGeom>
          <a:ln w="57150">
            <a:solidFill>
              <a:srgbClr val="54B9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8636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Screens(software):</a:t>
            </a:r>
          </a:p>
        </p:txBody>
      </p:sp>
      <p:sp>
        <p:nvSpPr>
          <p:cNvPr id="3" name="Slide Number Placeholder 2"/>
          <p:cNvSpPr>
            <a:spLocks noGrp="1"/>
          </p:cNvSpPr>
          <p:nvPr>
            <p:ph type="sldNum" sz="quarter" idx="4"/>
          </p:nvPr>
        </p:nvSpPr>
        <p:spPr/>
        <p:txBody>
          <a:bodyPr/>
          <a:lstStyle/>
          <a:p>
            <a:fld id="{86CB4B4D-7CA3-9044-876B-883B54F8677D}" type="slidenum">
              <a:rPr lang="en-US" smtClean="0"/>
              <a:pPr/>
              <a:t>6</a:t>
            </a:fld>
            <a:endParaRPr lang="en-US" dirty="0"/>
          </a:p>
        </p:txBody>
      </p:sp>
      <p:sp>
        <p:nvSpPr>
          <p:cNvPr id="4" name="Footer Placeholder 3"/>
          <p:cNvSpPr>
            <a:spLocks noGrp="1"/>
          </p:cNvSpPr>
          <p:nvPr>
            <p:ph type="ftr" sz="quarter" idx="3"/>
          </p:nvPr>
        </p:nvSpPr>
        <p:spPr/>
        <p:txBody>
          <a:bodyPr/>
          <a:lstStyle/>
          <a:p>
            <a:r>
              <a:rPr lang="en-US" dirty="0"/>
              <a:t>NCR Confidential</a:t>
            </a:r>
          </a:p>
        </p:txBody>
      </p:sp>
      <p:sp>
        <p:nvSpPr>
          <p:cNvPr id="5" name="Text Placeholder 4"/>
          <p:cNvSpPr>
            <a:spLocks noGrp="1"/>
          </p:cNvSpPr>
          <p:nvPr>
            <p:ph type="body" sz="quarter" idx="10"/>
          </p:nvPr>
        </p:nvSpPr>
        <p:spPr>
          <a:xfrm>
            <a:off x="628650" y="1477108"/>
            <a:ext cx="8296275" cy="2588455"/>
          </a:xfrm>
        </p:spPr>
        <p:txBody>
          <a:bodyPr>
            <a:normAutofit/>
          </a:bodyPr>
          <a:lstStyle/>
          <a:p>
            <a:pPr marL="182880" lvl="1" indent="0">
              <a:lnSpc>
                <a:spcPct val="150000"/>
              </a:lnSpc>
              <a:buNone/>
            </a:pPr>
            <a:r>
              <a:rPr lang="en-US" b="1" dirty="0"/>
              <a:t>                                                                                           </a:t>
            </a:r>
          </a:p>
        </p:txBody>
      </p:sp>
      <p:cxnSp>
        <p:nvCxnSpPr>
          <p:cNvPr id="6" name="Straight Connector 5"/>
          <p:cNvCxnSpPr/>
          <p:nvPr/>
        </p:nvCxnSpPr>
        <p:spPr>
          <a:xfrm>
            <a:off x="628649" y="953528"/>
            <a:ext cx="771554" cy="0"/>
          </a:xfrm>
          <a:prstGeom prst="line">
            <a:avLst/>
          </a:prstGeom>
          <a:ln w="57150">
            <a:solidFill>
              <a:srgbClr val="54B900"/>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61F0EA1-EB40-4BC2-AF31-DA992A046536}"/>
              </a:ext>
            </a:extLst>
          </p:cNvPr>
          <p:cNvPicPr>
            <a:picLocks noChangeAspect="1"/>
          </p:cNvPicPr>
          <p:nvPr/>
        </p:nvPicPr>
        <p:blipFill>
          <a:blip r:embed="rId2"/>
          <a:stretch>
            <a:fillRect/>
          </a:stretch>
        </p:blipFill>
        <p:spPr>
          <a:xfrm>
            <a:off x="283990" y="1111225"/>
            <a:ext cx="2449197" cy="3261281"/>
          </a:xfrm>
          <a:prstGeom prst="rect">
            <a:avLst/>
          </a:prstGeom>
        </p:spPr>
      </p:pic>
      <p:pic>
        <p:nvPicPr>
          <p:cNvPr id="9" name="Picture 8">
            <a:extLst>
              <a:ext uri="{FF2B5EF4-FFF2-40B4-BE49-F238E27FC236}">
                <a16:creationId xmlns:a16="http://schemas.microsoft.com/office/drawing/2014/main" id="{587394E9-B600-42FA-A8D3-2D5F82B1661B}"/>
              </a:ext>
            </a:extLst>
          </p:cNvPr>
          <p:cNvPicPr>
            <a:picLocks noChangeAspect="1"/>
          </p:cNvPicPr>
          <p:nvPr/>
        </p:nvPicPr>
        <p:blipFill>
          <a:blip r:embed="rId3"/>
          <a:stretch>
            <a:fillRect/>
          </a:stretch>
        </p:blipFill>
        <p:spPr>
          <a:xfrm>
            <a:off x="3351769" y="1111225"/>
            <a:ext cx="2298759" cy="3261281"/>
          </a:xfrm>
          <a:prstGeom prst="rect">
            <a:avLst/>
          </a:prstGeom>
        </p:spPr>
      </p:pic>
      <p:pic>
        <p:nvPicPr>
          <p:cNvPr id="10" name="Picture 9">
            <a:extLst>
              <a:ext uri="{FF2B5EF4-FFF2-40B4-BE49-F238E27FC236}">
                <a16:creationId xmlns:a16="http://schemas.microsoft.com/office/drawing/2014/main" id="{37598DA1-9DED-4CC9-A1DD-47E6B604A6E9}"/>
              </a:ext>
            </a:extLst>
          </p:cNvPr>
          <p:cNvPicPr>
            <a:picLocks noChangeAspect="1"/>
          </p:cNvPicPr>
          <p:nvPr/>
        </p:nvPicPr>
        <p:blipFill>
          <a:blip r:embed="rId4"/>
          <a:stretch>
            <a:fillRect/>
          </a:stretch>
        </p:blipFill>
        <p:spPr>
          <a:xfrm>
            <a:off x="6269109" y="1077937"/>
            <a:ext cx="2655816" cy="3327858"/>
          </a:xfrm>
          <a:prstGeom prst="rect">
            <a:avLst/>
          </a:prstGeom>
        </p:spPr>
      </p:pic>
      <p:sp>
        <p:nvSpPr>
          <p:cNvPr id="11" name="Arrow: Right 10">
            <a:extLst>
              <a:ext uri="{FF2B5EF4-FFF2-40B4-BE49-F238E27FC236}">
                <a16:creationId xmlns:a16="http://schemas.microsoft.com/office/drawing/2014/main" id="{1B1B2FF0-5F32-41BD-B457-478012972866}"/>
              </a:ext>
            </a:extLst>
          </p:cNvPr>
          <p:cNvSpPr/>
          <p:nvPr/>
        </p:nvSpPr>
        <p:spPr>
          <a:xfrm>
            <a:off x="2733188" y="2571750"/>
            <a:ext cx="618581" cy="291025"/>
          </a:xfrm>
          <a:prstGeom prst="rightArrow">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91440" rIns="91440" bIns="45720" numCol="1" spcCol="0" rtlCol="0" fromWordArt="0" anchor="ctr" anchorCtr="0" forceAA="0" compatLnSpc="1">
            <a:prstTxWarp prst="textNoShape">
              <a:avLst/>
            </a:prstTxWarp>
            <a:noAutofit/>
          </a:bodyPr>
          <a:lstStyle/>
          <a:p>
            <a:pPr algn="ctr"/>
            <a:endParaRPr lang="en-IN" dirty="0"/>
          </a:p>
        </p:txBody>
      </p:sp>
      <p:sp>
        <p:nvSpPr>
          <p:cNvPr id="12" name="Arrow: Right 11">
            <a:extLst>
              <a:ext uri="{FF2B5EF4-FFF2-40B4-BE49-F238E27FC236}">
                <a16:creationId xmlns:a16="http://schemas.microsoft.com/office/drawing/2014/main" id="{C94EBB22-C439-4F42-8525-68B7CE6F67F9}"/>
              </a:ext>
            </a:extLst>
          </p:cNvPr>
          <p:cNvSpPr/>
          <p:nvPr/>
        </p:nvSpPr>
        <p:spPr>
          <a:xfrm>
            <a:off x="5650528" y="2625822"/>
            <a:ext cx="618581" cy="291025"/>
          </a:xfrm>
          <a:prstGeom prst="rightArrow">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91440" rIns="91440" bIns="45720" numCol="1" spcCol="0" rtlCol="0" fromWordArt="0" anchor="ctr" anchorCtr="0" forceAA="0" compatLnSpc="1">
            <a:prstTxWarp prst="textNoShape">
              <a:avLst/>
            </a:prstTxWarp>
            <a:noAutofit/>
          </a:bodyPr>
          <a:lstStyle/>
          <a:p>
            <a:pPr algn="ctr"/>
            <a:endParaRPr lang="en-IN" dirty="0"/>
          </a:p>
        </p:txBody>
      </p:sp>
    </p:spTree>
    <p:extLst>
      <p:ext uri="{BB962C8B-B14F-4D97-AF65-F5344CB8AC3E}">
        <p14:creationId xmlns:p14="http://schemas.microsoft.com/office/powerpoint/2010/main" val="1875427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Screens(Hardware):</a:t>
            </a:r>
          </a:p>
        </p:txBody>
      </p:sp>
      <p:sp>
        <p:nvSpPr>
          <p:cNvPr id="3" name="Slide Number Placeholder 2"/>
          <p:cNvSpPr>
            <a:spLocks noGrp="1"/>
          </p:cNvSpPr>
          <p:nvPr>
            <p:ph type="sldNum" sz="quarter" idx="4"/>
          </p:nvPr>
        </p:nvSpPr>
        <p:spPr/>
        <p:txBody>
          <a:bodyPr/>
          <a:lstStyle/>
          <a:p>
            <a:fld id="{86CB4B4D-7CA3-9044-876B-883B54F8677D}" type="slidenum">
              <a:rPr lang="en-US" smtClean="0"/>
              <a:pPr/>
              <a:t>7</a:t>
            </a:fld>
            <a:endParaRPr lang="en-US" dirty="0"/>
          </a:p>
        </p:txBody>
      </p:sp>
      <p:sp>
        <p:nvSpPr>
          <p:cNvPr id="4" name="Footer Placeholder 3"/>
          <p:cNvSpPr>
            <a:spLocks noGrp="1"/>
          </p:cNvSpPr>
          <p:nvPr>
            <p:ph type="ftr" sz="quarter" idx="3"/>
          </p:nvPr>
        </p:nvSpPr>
        <p:spPr/>
        <p:txBody>
          <a:bodyPr/>
          <a:lstStyle/>
          <a:p>
            <a:r>
              <a:rPr lang="en-US" dirty="0"/>
              <a:t>NCR Confidential</a:t>
            </a:r>
          </a:p>
        </p:txBody>
      </p:sp>
      <p:sp>
        <p:nvSpPr>
          <p:cNvPr id="5" name="Text Placeholder 4"/>
          <p:cNvSpPr>
            <a:spLocks noGrp="1"/>
          </p:cNvSpPr>
          <p:nvPr>
            <p:ph type="body" sz="quarter" idx="10"/>
          </p:nvPr>
        </p:nvSpPr>
        <p:spPr>
          <a:xfrm>
            <a:off x="628650" y="1477108"/>
            <a:ext cx="8296275" cy="2588455"/>
          </a:xfrm>
        </p:spPr>
        <p:txBody>
          <a:bodyPr>
            <a:normAutofit/>
          </a:bodyPr>
          <a:lstStyle/>
          <a:p>
            <a:pPr marL="182880" lvl="1" indent="0">
              <a:lnSpc>
                <a:spcPct val="150000"/>
              </a:lnSpc>
              <a:buNone/>
            </a:pPr>
            <a:r>
              <a:rPr lang="en-US" b="1" dirty="0"/>
              <a:t>                                                                                              </a:t>
            </a:r>
          </a:p>
        </p:txBody>
      </p:sp>
      <p:cxnSp>
        <p:nvCxnSpPr>
          <p:cNvPr id="6" name="Straight Connector 5"/>
          <p:cNvCxnSpPr/>
          <p:nvPr/>
        </p:nvCxnSpPr>
        <p:spPr>
          <a:xfrm>
            <a:off x="628649" y="953528"/>
            <a:ext cx="771554" cy="0"/>
          </a:xfrm>
          <a:prstGeom prst="line">
            <a:avLst/>
          </a:prstGeom>
          <a:ln w="57150">
            <a:solidFill>
              <a:srgbClr val="54B900"/>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CB48E483-D19C-4E7F-8CF8-6E8AFC89554A}"/>
              </a:ext>
            </a:extLst>
          </p:cNvPr>
          <p:cNvPicPr>
            <a:picLocks noChangeAspect="1"/>
          </p:cNvPicPr>
          <p:nvPr/>
        </p:nvPicPr>
        <p:blipFill>
          <a:blip r:embed="rId2"/>
          <a:stretch>
            <a:fillRect/>
          </a:stretch>
        </p:blipFill>
        <p:spPr>
          <a:xfrm>
            <a:off x="1014426" y="1144588"/>
            <a:ext cx="2185813" cy="3889714"/>
          </a:xfrm>
          <a:prstGeom prst="rect">
            <a:avLst/>
          </a:prstGeom>
        </p:spPr>
      </p:pic>
      <p:pic>
        <p:nvPicPr>
          <p:cNvPr id="13" name="Picture 12">
            <a:extLst>
              <a:ext uri="{FF2B5EF4-FFF2-40B4-BE49-F238E27FC236}">
                <a16:creationId xmlns:a16="http://schemas.microsoft.com/office/drawing/2014/main" id="{9DDE7F11-3377-4442-93AC-071A67004975}"/>
              </a:ext>
            </a:extLst>
          </p:cNvPr>
          <p:cNvPicPr>
            <a:picLocks noChangeAspect="1"/>
          </p:cNvPicPr>
          <p:nvPr/>
        </p:nvPicPr>
        <p:blipFill>
          <a:blip r:embed="rId3"/>
          <a:stretch>
            <a:fillRect/>
          </a:stretch>
        </p:blipFill>
        <p:spPr>
          <a:xfrm>
            <a:off x="4299254" y="1144587"/>
            <a:ext cx="2368831" cy="3877129"/>
          </a:xfrm>
          <a:prstGeom prst="rect">
            <a:avLst/>
          </a:prstGeom>
        </p:spPr>
      </p:pic>
    </p:spTree>
    <p:extLst>
      <p:ext uri="{BB962C8B-B14F-4D97-AF65-F5344CB8AC3E}">
        <p14:creationId xmlns:p14="http://schemas.microsoft.com/office/powerpoint/2010/main" val="886241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Video:</a:t>
            </a:r>
          </a:p>
        </p:txBody>
      </p:sp>
      <p:sp>
        <p:nvSpPr>
          <p:cNvPr id="3" name="Slide Number Placeholder 2"/>
          <p:cNvSpPr>
            <a:spLocks noGrp="1"/>
          </p:cNvSpPr>
          <p:nvPr>
            <p:ph type="sldNum" sz="quarter" idx="4"/>
          </p:nvPr>
        </p:nvSpPr>
        <p:spPr/>
        <p:txBody>
          <a:bodyPr/>
          <a:lstStyle/>
          <a:p>
            <a:fld id="{86CB4B4D-7CA3-9044-876B-883B54F8677D}" type="slidenum">
              <a:rPr lang="en-US" smtClean="0"/>
              <a:pPr/>
              <a:t>8</a:t>
            </a:fld>
            <a:endParaRPr lang="en-US" dirty="0"/>
          </a:p>
        </p:txBody>
      </p:sp>
      <p:sp>
        <p:nvSpPr>
          <p:cNvPr id="4" name="Footer Placeholder 3"/>
          <p:cNvSpPr>
            <a:spLocks noGrp="1"/>
          </p:cNvSpPr>
          <p:nvPr>
            <p:ph type="ftr" sz="quarter" idx="3"/>
          </p:nvPr>
        </p:nvSpPr>
        <p:spPr/>
        <p:txBody>
          <a:bodyPr/>
          <a:lstStyle/>
          <a:p>
            <a:r>
              <a:rPr lang="en-US" dirty="0"/>
              <a:t>NCR Confidential</a:t>
            </a:r>
          </a:p>
        </p:txBody>
      </p:sp>
      <p:sp>
        <p:nvSpPr>
          <p:cNvPr id="5" name="Text Placeholder 4"/>
          <p:cNvSpPr>
            <a:spLocks noGrp="1"/>
          </p:cNvSpPr>
          <p:nvPr>
            <p:ph type="body" sz="quarter" idx="10"/>
          </p:nvPr>
        </p:nvSpPr>
        <p:spPr>
          <a:xfrm>
            <a:off x="628650" y="1477108"/>
            <a:ext cx="8296275" cy="2588455"/>
          </a:xfrm>
        </p:spPr>
        <p:txBody>
          <a:bodyPr>
            <a:normAutofit/>
          </a:bodyPr>
          <a:lstStyle/>
          <a:p>
            <a:pPr marL="182880" lvl="1" indent="0">
              <a:lnSpc>
                <a:spcPct val="150000"/>
              </a:lnSpc>
              <a:buNone/>
            </a:pPr>
            <a:r>
              <a:rPr lang="en-US" b="1" dirty="0"/>
              <a:t>                                                                                              </a:t>
            </a:r>
          </a:p>
        </p:txBody>
      </p:sp>
      <p:cxnSp>
        <p:nvCxnSpPr>
          <p:cNvPr id="6" name="Straight Connector 5"/>
          <p:cNvCxnSpPr/>
          <p:nvPr/>
        </p:nvCxnSpPr>
        <p:spPr>
          <a:xfrm>
            <a:off x="628649" y="953528"/>
            <a:ext cx="771554" cy="0"/>
          </a:xfrm>
          <a:prstGeom prst="line">
            <a:avLst/>
          </a:prstGeom>
          <a:ln w="57150">
            <a:solidFill>
              <a:srgbClr val="54B900"/>
            </a:solidFill>
          </a:ln>
        </p:spPr>
        <p:style>
          <a:lnRef idx="1">
            <a:schemeClr val="accent1"/>
          </a:lnRef>
          <a:fillRef idx="0">
            <a:schemeClr val="accent1"/>
          </a:fillRef>
          <a:effectRef idx="0">
            <a:schemeClr val="accent1"/>
          </a:effectRef>
          <a:fontRef idx="minor">
            <a:schemeClr val="tx1"/>
          </a:fontRef>
        </p:style>
      </p:cxnSp>
      <p:pic>
        <p:nvPicPr>
          <p:cNvPr id="10" name="Screen Recording 9">
            <a:hlinkClick r:id="" action="ppaction://media"/>
            <a:extLst>
              <a:ext uri="{FF2B5EF4-FFF2-40B4-BE49-F238E27FC236}">
                <a16:creationId xmlns:a16="http://schemas.microsoft.com/office/drawing/2014/main" id="{50502834-DF22-4331-8A64-DE49642B28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48936" y="1174432"/>
            <a:ext cx="5677877" cy="3193806"/>
          </a:xfrm>
          <a:prstGeom prst="rect">
            <a:avLst/>
          </a:prstGeom>
        </p:spPr>
      </p:pic>
    </p:spTree>
    <p:extLst>
      <p:ext uri="{BB962C8B-B14F-4D97-AF65-F5344CB8AC3E}">
        <p14:creationId xmlns:p14="http://schemas.microsoft.com/office/powerpoint/2010/main" val="2689481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98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2"/>
          </p:nvPr>
        </p:nvSpPr>
        <p:spPr/>
        <p:txBody>
          <a:bodyPr/>
          <a:lstStyle/>
          <a:p>
            <a:pPr lvl="0"/>
            <a:fld id="{86CB4B4D-7CA3-9044-876B-883B54F8677D}" type="slidenum">
              <a:rPr lang="en-US" noProof="0" smtClean="0">
                <a:sym typeface="Open Sans"/>
              </a:rPr>
              <a:pPr lvl="0"/>
              <a:t>9</a:t>
            </a:fld>
            <a:endParaRPr lang="en-US" noProof="0" dirty="0">
              <a:sym typeface="Open Sans"/>
            </a:endParaRPr>
          </a:p>
        </p:txBody>
      </p:sp>
      <p:sp>
        <p:nvSpPr>
          <p:cNvPr id="3" name="Footer Placeholder 2"/>
          <p:cNvSpPr>
            <a:spLocks noGrp="1"/>
          </p:cNvSpPr>
          <p:nvPr>
            <p:ph type="ftr" sz="quarter" idx="3"/>
          </p:nvPr>
        </p:nvSpPr>
        <p:spPr/>
        <p:txBody>
          <a:bodyPr/>
          <a:lstStyle/>
          <a:p>
            <a:pPr lvl="0"/>
            <a:r>
              <a:rPr lang="en-US" noProof="0"/>
              <a:t>NCR Confidential</a:t>
            </a:r>
            <a:endParaRPr lang="en-US" noProof="0" dirty="0"/>
          </a:p>
        </p:txBody>
      </p:sp>
      <p:sp>
        <p:nvSpPr>
          <p:cNvPr id="5" name="Title 4"/>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987091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NCR Cover &amp; Section Break Template">
  <a:themeElements>
    <a:clrScheme name="New Brand Colors">
      <a:dk1>
        <a:srgbClr val="000000"/>
      </a:dk1>
      <a:lt1>
        <a:srgbClr val="FFFFFF"/>
      </a:lt1>
      <a:dk2>
        <a:srgbClr val="53585F"/>
      </a:dk2>
      <a:lt2>
        <a:srgbClr val="DCDEE0"/>
      </a:lt2>
      <a:accent1>
        <a:srgbClr val="54B948"/>
      </a:accent1>
      <a:accent2>
        <a:srgbClr val="00A77E"/>
      </a:accent2>
      <a:accent3>
        <a:srgbClr val="008D9B"/>
      </a:accent3>
      <a:accent4>
        <a:srgbClr val="0099BF"/>
      </a:accent4>
      <a:accent5>
        <a:srgbClr val="A6CE39"/>
      </a:accent5>
      <a:accent6>
        <a:srgbClr val="E0D120"/>
      </a:accent6>
      <a:hlink>
        <a:srgbClr val="F0B51C"/>
      </a:hlink>
      <a:folHlink>
        <a:srgbClr val="ED9A22"/>
      </a:folHlink>
    </a:clrScheme>
    <a:fontScheme name="Custom 7">
      <a:majorFont>
        <a:latin typeface="Raleway Black"/>
        <a:ea typeface="DengXian Light"/>
        <a:cs typeface="Open Sans"/>
      </a:majorFont>
      <a:minorFont>
        <a:latin typeface="Open Sans"/>
        <a:ea typeface="DengXian Light"/>
        <a:cs typeface="Open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ot="0" spcFirstLastPara="0" vertOverflow="overflow" horzOverflow="overflow" vert="horz" wrap="square" lIns="91440" tIns="91440" rIns="91440" bIns="45720" numCol="1" spcCol="0" rtlCol="0" fromWordArt="0" anchor="ctr" anchorCtr="0" forceAA="0" compatLnSpc="1">
        <a:prstTxWarp prst="textNoShape">
          <a:avLst/>
        </a:prstTxWarp>
        <a:noAutofit/>
      </a:bodyPr>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spPr>
      <a:bodyPr wrap="square" tIns="91440" rtlCol="0">
        <a:spAutoFit/>
      </a:bodyPr>
      <a:lstStyle>
        <a:defPPr marL="169863" indent="-169863">
          <a:buClr>
            <a:schemeClr val="accent1"/>
          </a:buClr>
          <a:buFont typeface="Wingdings" panose="05000000000000000000" pitchFamily="2" charset="2"/>
          <a:buChar char="§"/>
          <a:defRPr sz="2000" dirty="0" smtClean="0">
            <a:solidFill>
              <a:schemeClr val="tx2"/>
            </a:solidFill>
            <a:latin typeface="+mn-lt"/>
          </a:defRPr>
        </a:defPPr>
      </a:lstStyle>
    </a:txDef>
  </a:objectDefaults>
  <a:extraClrSchemeLst/>
  <a:extLst>
    <a:ext uri="{05A4C25C-085E-4340-85A3-A5531E510DB2}">
      <thm15:themeFamily xmlns:thm15="http://schemas.microsoft.com/office/thememl/2012/main" name="Presentation1" id="{A32B83EA-1989-4760-8B45-88C343D69EEF}" vid="{00108317-39B1-4A82-B676-7E28892F5868}"/>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A32B83EA-1989-4760-8B45-88C343D69EEF}" vid="{B4520B86-32DD-456F-9D96-D7E0B4679F49}"/>
    </a:ext>
  </a:extLst>
</a:theme>
</file>

<file path=ppt/theme/theme3.xml><?xml version="1.0" encoding="utf-8"?>
<a:theme xmlns:a="http://schemas.openxmlformats.org/drawingml/2006/main" name="NCR Slide Layout Template">
  <a:themeElements>
    <a:clrScheme name="New Brand Colors">
      <a:dk1>
        <a:srgbClr val="000000"/>
      </a:dk1>
      <a:lt1>
        <a:srgbClr val="FFFFFF"/>
      </a:lt1>
      <a:dk2>
        <a:srgbClr val="53585F"/>
      </a:dk2>
      <a:lt2>
        <a:srgbClr val="DCDEE0"/>
      </a:lt2>
      <a:accent1>
        <a:srgbClr val="54B948"/>
      </a:accent1>
      <a:accent2>
        <a:srgbClr val="00A77E"/>
      </a:accent2>
      <a:accent3>
        <a:srgbClr val="008D9B"/>
      </a:accent3>
      <a:accent4>
        <a:srgbClr val="0099BF"/>
      </a:accent4>
      <a:accent5>
        <a:srgbClr val="A6CE39"/>
      </a:accent5>
      <a:accent6>
        <a:srgbClr val="E0D120"/>
      </a:accent6>
      <a:hlink>
        <a:srgbClr val="F0B51C"/>
      </a:hlink>
      <a:folHlink>
        <a:srgbClr val="ED9A22"/>
      </a:folHlink>
    </a:clrScheme>
    <a:fontScheme name="Custom 7">
      <a:majorFont>
        <a:latin typeface="Raleway Black"/>
        <a:ea typeface="DengXian Light"/>
        <a:cs typeface="Open Sans"/>
      </a:majorFont>
      <a:minorFont>
        <a:latin typeface="Open Sans"/>
        <a:ea typeface="DengXian Light"/>
        <a:cs typeface="Open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ot="0" spcFirstLastPara="0" vertOverflow="overflow" horzOverflow="overflow" vert="horz" wrap="square" lIns="91440" tIns="91440" rIns="91440" bIns="45720" numCol="1" spcCol="0" rtlCol="0" fromWordArt="0" anchor="ctr" anchorCtr="0" forceAA="0" compatLnSpc="1">
        <a:prstTxWarp prst="textNoShape">
          <a:avLst/>
        </a:prstTxWarp>
        <a:noAutofit/>
      </a:bodyPr>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spPr>
      <a:bodyPr wrap="square" tIns="91440" rtlCol="0">
        <a:spAutoFit/>
      </a:bodyPr>
      <a:lstStyle>
        <a:defPPr marL="169863" indent="-169863">
          <a:buClr>
            <a:schemeClr val="accent1"/>
          </a:buClr>
          <a:buFont typeface="Wingdings" panose="05000000000000000000" pitchFamily="2" charset="2"/>
          <a:buChar char="§"/>
          <a:defRPr sz="2000" dirty="0" smtClean="0">
            <a:solidFill>
              <a:schemeClr val="tx2"/>
            </a:solidFill>
            <a:latin typeface="+mn-lt"/>
          </a:defRPr>
        </a:defPPr>
      </a:lstStyle>
    </a:txDef>
  </a:objectDefaults>
  <a:extraClrSchemeLst/>
  <a:extLst>
    <a:ext uri="{05A4C25C-085E-4340-85A3-A5531E510DB2}">
      <thm15:themeFamily xmlns:thm15="http://schemas.microsoft.com/office/thememl/2012/main" name="Presentation1" id="{A32B83EA-1989-4760-8B45-88C343D69EEF}" vid="{C8B15B17-E84A-4C60-942F-8B9EDCA53F2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NCR PowerPoint Template</Template>
  <TotalTime>372</TotalTime>
  <Words>242</Words>
  <Application>Microsoft Office PowerPoint</Application>
  <PresentationFormat>On-screen Show (16:9)</PresentationFormat>
  <Paragraphs>46</Paragraphs>
  <Slides>9</Slides>
  <Notes>0</Notes>
  <HiddenSlides>0</HiddenSlides>
  <MMClips>1</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9</vt:i4>
      </vt:variant>
    </vt:vector>
  </HeadingPairs>
  <TitlesOfParts>
    <vt:vector size="20" baseType="lpstr">
      <vt:lpstr>DengXian Light</vt:lpstr>
      <vt:lpstr>ＭＳ Ｐゴシック</vt:lpstr>
      <vt:lpstr>Arial</vt:lpstr>
      <vt:lpstr>Century Gothic</vt:lpstr>
      <vt:lpstr>Open Sans</vt:lpstr>
      <vt:lpstr>Raleway Black</vt:lpstr>
      <vt:lpstr>Raleway Light</vt:lpstr>
      <vt:lpstr>Wingdings</vt:lpstr>
      <vt:lpstr>NCR Cover &amp; Section Break Template</vt:lpstr>
      <vt:lpstr>Custom Design</vt:lpstr>
      <vt:lpstr>NCR Slide Layout Template</vt:lpstr>
      <vt:lpstr>PowerPoint Presentation</vt:lpstr>
      <vt:lpstr>Problem:</vt:lpstr>
      <vt:lpstr>Solution:</vt:lpstr>
      <vt:lpstr>Implementation:</vt:lpstr>
      <vt:lpstr>Technologies:</vt:lpstr>
      <vt:lpstr>Output Screens(software):</vt:lpstr>
      <vt:lpstr>Output Screens(Hardware):</vt:lpstr>
      <vt:lpstr>Output Video:</vt:lpstr>
      <vt:lpstr>THANK YOU</vt:lpstr>
    </vt:vector>
  </TitlesOfParts>
  <Company>NCR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Kadaverugu, Aravind</dc:creator>
  <cp:lastModifiedBy>Kadaverugu, Aravind</cp:lastModifiedBy>
  <cp:revision>20</cp:revision>
  <dcterms:created xsi:type="dcterms:W3CDTF">2020-07-29T12:05:40Z</dcterms:created>
  <dcterms:modified xsi:type="dcterms:W3CDTF">2020-07-29T18:17:59Z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19d5fe6-6ff0-4580-ac71-4bb0bf2203da_Enabled">
    <vt:lpwstr>True</vt:lpwstr>
  </property>
  <property fmtid="{D5CDD505-2E9C-101B-9397-08002B2CF9AE}" pid="3" name="MSIP_Label_d19d5fe6-6ff0-4580-ac71-4bb0bf2203da_SiteId">
    <vt:lpwstr>ae4df1f7-611e-444f-897e-f964e1205171</vt:lpwstr>
  </property>
  <property fmtid="{D5CDD505-2E9C-101B-9397-08002B2CF9AE}" pid="4" name="MSIP_Label_d19d5fe6-6ff0-4580-ac71-4bb0bf2203da_Owner">
    <vt:lpwstr>jg250247@ncr.com</vt:lpwstr>
  </property>
  <property fmtid="{D5CDD505-2E9C-101B-9397-08002B2CF9AE}" pid="5" name="MSIP_Label_d19d5fe6-6ff0-4580-ac71-4bb0bf2203da_SetDate">
    <vt:lpwstr>2019-04-17T18:15:43.8543107Z</vt:lpwstr>
  </property>
  <property fmtid="{D5CDD505-2E9C-101B-9397-08002B2CF9AE}" pid="6" name="MSIP_Label_d19d5fe6-6ff0-4580-ac71-4bb0bf2203da_Name">
    <vt:lpwstr>Public</vt:lpwstr>
  </property>
  <property fmtid="{D5CDD505-2E9C-101B-9397-08002B2CF9AE}" pid="7" name="MSIP_Label_d19d5fe6-6ff0-4580-ac71-4bb0bf2203da_Application">
    <vt:lpwstr>Microsoft Azure Information Protection</vt:lpwstr>
  </property>
  <property fmtid="{D5CDD505-2E9C-101B-9397-08002B2CF9AE}" pid="8" name="MSIP_Label_d19d5fe6-6ff0-4580-ac71-4bb0bf2203da_Extended_MSFT_Method">
    <vt:lpwstr>Manual</vt:lpwstr>
  </property>
  <property fmtid="{D5CDD505-2E9C-101B-9397-08002B2CF9AE}" pid="9" name="Sensitivity">
    <vt:lpwstr>Public</vt:lpwstr>
  </property>
</Properties>
</file>

<file path=docProps/thumbnail.jpeg>
</file>